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0" r:id="rId2"/>
    <p:sldId id="277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5" r:id="rId13"/>
    <p:sldId id="266" r:id="rId14"/>
    <p:sldId id="267" r:id="rId15"/>
    <p:sldId id="279" r:id="rId16"/>
    <p:sldId id="256" r:id="rId17"/>
    <p:sldId id="257" r:id="rId18"/>
    <p:sldId id="258" r:id="rId19"/>
    <p:sldId id="270" r:id="rId20"/>
    <p:sldId id="274" r:id="rId21"/>
    <p:sldId id="271" r:id="rId22"/>
    <p:sldId id="272" r:id="rId23"/>
    <p:sldId id="273" r:id="rId24"/>
    <p:sldId id="282" r:id="rId25"/>
    <p:sldId id="275" r:id="rId26"/>
    <p:sldId id="278" r:id="rId27"/>
    <p:sldId id="281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B0429-37B0-4BB3-B095-56F5443530C1}" v="64" dt="2022-11-01T16:25:45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GILL, CHLOE (PGR)" userId="996472d0-1969-4e6e-baa7-9ef357c49b86" providerId="ADAL" clId="{60BB0429-37B0-4BB3-B095-56F5443530C1}"/>
    <pc:docChg chg="custSel modSld">
      <pc:chgData name="CARGILL, CHLOE (PGR)" userId="996472d0-1969-4e6e-baa7-9ef357c49b86" providerId="ADAL" clId="{60BB0429-37B0-4BB3-B095-56F5443530C1}" dt="2022-11-01T16:25:49.187" v="225" actId="1076"/>
      <pc:docMkLst>
        <pc:docMk/>
      </pc:docMkLst>
      <pc:sldChg chg="addSp delSp modSp mod">
        <pc:chgData name="CARGILL, CHLOE (PGR)" userId="996472d0-1969-4e6e-baa7-9ef357c49b86" providerId="ADAL" clId="{60BB0429-37B0-4BB3-B095-56F5443530C1}" dt="2022-11-01T16:21:47.980" v="192" actId="1076"/>
        <pc:sldMkLst>
          <pc:docMk/>
          <pc:sldMk cId="3446343394" sldId="259"/>
        </pc:sldMkLst>
        <pc:spChg chg="add mod">
          <ac:chgData name="CARGILL, CHLOE (PGR)" userId="996472d0-1969-4e6e-baa7-9ef357c49b86" providerId="ADAL" clId="{60BB0429-37B0-4BB3-B095-56F5443530C1}" dt="2022-11-01T16:21:47.980" v="192" actId="1076"/>
          <ac:spMkLst>
            <pc:docMk/>
            <pc:sldMk cId="3446343394" sldId="259"/>
            <ac:spMk id="3" creationId="{AE9B495E-92E8-BB93-156A-5B93E2957410}"/>
          </ac:spMkLst>
        </pc:spChg>
        <pc:picChg chg="add mod">
          <ac:chgData name="CARGILL, CHLOE (PGR)" userId="996472d0-1969-4e6e-baa7-9ef357c49b86" providerId="ADAL" clId="{60BB0429-37B0-4BB3-B095-56F5443530C1}" dt="2022-11-01T16:18:28.925" v="146" actId="1076"/>
          <ac:picMkLst>
            <pc:docMk/>
            <pc:sldMk cId="3446343394" sldId="259"/>
            <ac:picMk id="2" creationId="{868D2DD6-3A8D-63CD-3D97-5BB7F2E7D648}"/>
          </ac:picMkLst>
        </pc:picChg>
        <pc:picChg chg="del">
          <ac:chgData name="CARGILL, CHLOE (PGR)" userId="996472d0-1969-4e6e-baa7-9ef357c49b86" providerId="ADAL" clId="{60BB0429-37B0-4BB3-B095-56F5443530C1}" dt="2022-11-01T16:18:22.790" v="143" actId="478"/>
          <ac:picMkLst>
            <pc:docMk/>
            <pc:sldMk cId="3446343394" sldId="259"/>
            <ac:picMk id="4098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1:54.010" v="194" actId="1076"/>
        <pc:sldMkLst>
          <pc:docMk/>
          <pc:sldMk cId="3257381641" sldId="260"/>
        </pc:sldMkLst>
        <pc:spChg chg="add mod">
          <ac:chgData name="CARGILL, CHLOE (PGR)" userId="996472d0-1969-4e6e-baa7-9ef357c49b86" providerId="ADAL" clId="{60BB0429-37B0-4BB3-B095-56F5443530C1}" dt="2022-11-01T16:21:54.010" v="194" actId="1076"/>
          <ac:spMkLst>
            <pc:docMk/>
            <pc:sldMk cId="3257381641" sldId="260"/>
            <ac:spMk id="3" creationId="{7DB0F163-70C9-76F6-2F02-878E2EE140E0}"/>
          </ac:spMkLst>
        </pc:spChg>
        <pc:picChg chg="add mod">
          <ac:chgData name="CARGILL, CHLOE (PGR)" userId="996472d0-1969-4e6e-baa7-9ef357c49b86" providerId="ADAL" clId="{60BB0429-37B0-4BB3-B095-56F5443530C1}" dt="2022-11-01T16:18:58.763" v="150" actId="1076"/>
          <ac:picMkLst>
            <pc:docMk/>
            <pc:sldMk cId="3257381641" sldId="260"/>
            <ac:picMk id="2" creationId="{46CE9623-0095-CB01-CFB4-228741752761}"/>
          </ac:picMkLst>
        </pc:picChg>
        <pc:picChg chg="del">
          <ac:chgData name="CARGILL, CHLOE (PGR)" userId="996472d0-1969-4e6e-baa7-9ef357c49b86" providerId="ADAL" clId="{60BB0429-37B0-4BB3-B095-56F5443530C1}" dt="2022-11-01T16:18:53.796" v="147" actId="478"/>
          <ac:picMkLst>
            <pc:docMk/>
            <pc:sldMk cId="3257381641" sldId="260"/>
            <ac:picMk id="5122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1:58.437" v="196" actId="1076"/>
        <pc:sldMkLst>
          <pc:docMk/>
          <pc:sldMk cId="3917663145" sldId="261"/>
        </pc:sldMkLst>
        <pc:spChg chg="add mod">
          <ac:chgData name="CARGILL, CHLOE (PGR)" userId="996472d0-1969-4e6e-baa7-9ef357c49b86" providerId="ADAL" clId="{60BB0429-37B0-4BB3-B095-56F5443530C1}" dt="2022-11-01T16:21:58.437" v="196" actId="1076"/>
          <ac:spMkLst>
            <pc:docMk/>
            <pc:sldMk cId="3917663145" sldId="261"/>
            <ac:spMk id="3" creationId="{315FD841-1BF1-65F0-84BD-63FF4E70B152}"/>
          </ac:spMkLst>
        </pc:spChg>
        <pc:picChg chg="add mod">
          <ac:chgData name="CARGILL, CHLOE (PGR)" userId="996472d0-1969-4e6e-baa7-9ef357c49b86" providerId="ADAL" clId="{60BB0429-37B0-4BB3-B095-56F5443530C1}" dt="2022-11-01T16:19:13.754" v="154" actId="1076"/>
          <ac:picMkLst>
            <pc:docMk/>
            <pc:sldMk cId="3917663145" sldId="261"/>
            <ac:picMk id="2" creationId="{08A679F9-DACC-A8E1-55F6-BD01FD51B918}"/>
          </ac:picMkLst>
        </pc:picChg>
        <pc:picChg chg="del">
          <ac:chgData name="CARGILL, CHLOE (PGR)" userId="996472d0-1969-4e6e-baa7-9ef357c49b86" providerId="ADAL" clId="{60BB0429-37B0-4BB3-B095-56F5443530C1}" dt="2022-11-01T16:19:08.540" v="151" actId="478"/>
          <ac:picMkLst>
            <pc:docMk/>
            <pc:sldMk cId="3917663145" sldId="261"/>
            <ac:picMk id="6146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02.619" v="198" actId="1076"/>
        <pc:sldMkLst>
          <pc:docMk/>
          <pc:sldMk cId="1161854306" sldId="262"/>
        </pc:sldMkLst>
        <pc:spChg chg="add mod">
          <ac:chgData name="CARGILL, CHLOE (PGR)" userId="996472d0-1969-4e6e-baa7-9ef357c49b86" providerId="ADAL" clId="{60BB0429-37B0-4BB3-B095-56F5443530C1}" dt="2022-11-01T16:22:02.619" v="198" actId="1076"/>
          <ac:spMkLst>
            <pc:docMk/>
            <pc:sldMk cId="1161854306" sldId="262"/>
            <ac:spMk id="3" creationId="{463BA002-1402-C2A1-834C-84357BB5BF0B}"/>
          </ac:spMkLst>
        </pc:spChg>
        <pc:picChg chg="add mod">
          <ac:chgData name="CARGILL, CHLOE (PGR)" userId="996472d0-1969-4e6e-baa7-9ef357c49b86" providerId="ADAL" clId="{60BB0429-37B0-4BB3-B095-56F5443530C1}" dt="2022-11-01T16:19:32.009" v="160" actId="1076"/>
          <ac:picMkLst>
            <pc:docMk/>
            <pc:sldMk cId="1161854306" sldId="262"/>
            <ac:picMk id="2" creationId="{9C3E6759-13B8-4055-96E6-D35767AC624B}"/>
          </ac:picMkLst>
        </pc:picChg>
        <pc:picChg chg="del">
          <ac:chgData name="CARGILL, CHLOE (PGR)" userId="996472d0-1969-4e6e-baa7-9ef357c49b86" providerId="ADAL" clId="{60BB0429-37B0-4BB3-B095-56F5443530C1}" dt="2022-11-01T16:19:22.601" v="155" actId="478"/>
          <ac:picMkLst>
            <pc:docMk/>
            <pc:sldMk cId="1161854306" sldId="262"/>
            <ac:picMk id="7170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07.211" v="200" actId="1076"/>
        <pc:sldMkLst>
          <pc:docMk/>
          <pc:sldMk cId="3000710487" sldId="263"/>
        </pc:sldMkLst>
        <pc:spChg chg="add mod">
          <ac:chgData name="CARGILL, CHLOE (PGR)" userId="996472d0-1969-4e6e-baa7-9ef357c49b86" providerId="ADAL" clId="{60BB0429-37B0-4BB3-B095-56F5443530C1}" dt="2022-11-01T16:22:07.211" v="200" actId="1076"/>
          <ac:spMkLst>
            <pc:docMk/>
            <pc:sldMk cId="3000710487" sldId="263"/>
            <ac:spMk id="3" creationId="{957B3E0C-7C37-7DFF-624F-337266CFA2E3}"/>
          </ac:spMkLst>
        </pc:spChg>
        <pc:picChg chg="add mod">
          <ac:chgData name="CARGILL, CHLOE (PGR)" userId="996472d0-1969-4e6e-baa7-9ef357c49b86" providerId="ADAL" clId="{60BB0429-37B0-4BB3-B095-56F5443530C1}" dt="2022-11-01T16:19:46.698" v="164" actId="1076"/>
          <ac:picMkLst>
            <pc:docMk/>
            <pc:sldMk cId="3000710487" sldId="263"/>
            <ac:picMk id="2" creationId="{E88E652C-33FA-69D3-FDFD-8ED0FB9B2CBC}"/>
          </ac:picMkLst>
        </pc:picChg>
        <pc:picChg chg="del">
          <ac:chgData name="CARGILL, CHLOE (PGR)" userId="996472d0-1969-4e6e-baa7-9ef357c49b86" providerId="ADAL" clId="{60BB0429-37B0-4BB3-B095-56F5443530C1}" dt="2022-11-01T16:19:42.194" v="161" actId="478"/>
          <ac:picMkLst>
            <pc:docMk/>
            <pc:sldMk cId="3000710487" sldId="263"/>
            <ac:picMk id="8194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13.027" v="202" actId="1076"/>
        <pc:sldMkLst>
          <pc:docMk/>
          <pc:sldMk cId="735324705" sldId="264"/>
        </pc:sldMkLst>
        <pc:spChg chg="add mod">
          <ac:chgData name="CARGILL, CHLOE (PGR)" userId="996472d0-1969-4e6e-baa7-9ef357c49b86" providerId="ADAL" clId="{60BB0429-37B0-4BB3-B095-56F5443530C1}" dt="2022-11-01T16:22:13.027" v="202" actId="1076"/>
          <ac:spMkLst>
            <pc:docMk/>
            <pc:sldMk cId="735324705" sldId="264"/>
            <ac:spMk id="3" creationId="{D75D7063-4710-12E7-9A5C-0502B7B32B42}"/>
          </ac:spMkLst>
        </pc:spChg>
        <pc:picChg chg="add mod">
          <ac:chgData name="CARGILL, CHLOE (PGR)" userId="996472d0-1969-4e6e-baa7-9ef357c49b86" providerId="ADAL" clId="{60BB0429-37B0-4BB3-B095-56F5443530C1}" dt="2022-11-01T16:19:59.968" v="168" actId="1076"/>
          <ac:picMkLst>
            <pc:docMk/>
            <pc:sldMk cId="735324705" sldId="264"/>
            <ac:picMk id="2" creationId="{4A4C62A3-2934-D553-7230-11DB20A74324}"/>
          </ac:picMkLst>
        </pc:picChg>
        <pc:picChg chg="del">
          <ac:chgData name="CARGILL, CHLOE (PGR)" userId="996472d0-1969-4e6e-baa7-9ef357c49b86" providerId="ADAL" clId="{60BB0429-37B0-4BB3-B095-56F5443530C1}" dt="2022-11-01T16:19:53.845" v="165" actId="478"/>
          <ac:picMkLst>
            <pc:docMk/>
            <pc:sldMk cId="735324705" sldId="264"/>
            <ac:picMk id="9218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28.644" v="208" actId="1076"/>
        <pc:sldMkLst>
          <pc:docMk/>
          <pc:sldMk cId="745381345" sldId="265"/>
        </pc:sldMkLst>
        <pc:spChg chg="add mod">
          <ac:chgData name="CARGILL, CHLOE (PGR)" userId="996472d0-1969-4e6e-baa7-9ef357c49b86" providerId="ADAL" clId="{60BB0429-37B0-4BB3-B095-56F5443530C1}" dt="2022-11-01T16:22:22.803" v="207"/>
          <ac:spMkLst>
            <pc:docMk/>
            <pc:sldMk cId="745381345" sldId="265"/>
            <ac:spMk id="3" creationId="{C473422B-A2AA-93F4-87F7-46EDD1FB7BAF}"/>
          </ac:spMkLst>
        </pc:spChg>
        <pc:picChg chg="add mod">
          <ac:chgData name="CARGILL, CHLOE (PGR)" userId="996472d0-1969-4e6e-baa7-9ef357c49b86" providerId="ADAL" clId="{60BB0429-37B0-4BB3-B095-56F5443530C1}" dt="2022-11-01T16:22:28.644" v="208" actId="1076"/>
          <ac:picMkLst>
            <pc:docMk/>
            <pc:sldMk cId="745381345" sldId="265"/>
            <ac:picMk id="2" creationId="{81D5D273-8B7A-837D-4E0A-F69A2B47789D}"/>
          </ac:picMkLst>
        </pc:picChg>
        <pc:picChg chg="del">
          <ac:chgData name="CARGILL, CHLOE (PGR)" userId="996472d0-1969-4e6e-baa7-9ef357c49b86" providerId="ADAL" clId="{60BB0429-37B0-4BB3-B095-56F5443530C1}" dt="2022-11-01T16:20:44.966" v="177" actId="478"/>
          <ac:picMkLst>
            <pc:docMk/>
            <pc:sldMk cId="745381345" sldId="265"/>
            <ac:picMk id="10242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30.321" v="209"/>
        <pc:sldMkLst>
          <pc:docMk/>
          <pc:sldMk cId="1232784399" sldId="266"/>
        </pc:sldMkLst>
        <pc:spChg chg="add mod">
          <ac:chgData name="CARGILL, CHLOE (PGR)" userId="996472d0-1969-4e6e-baa7-9ef357c49b86" providerId="ADAL" clId="{60BB0429-37B0-4BB3-B095-56F5443530C1}" dt="2022-11-01T16:22:30.321" v="209"/>
          <ac:spMkLst>
            <pc:docMk/>
            <pc:sldMk cId="1232784399" sldId="266"/>
            <ac:spMk id="3" creationId="{6C71F779-E0BE-161F-386D-1825955EA15B}"/>
          </ac:spMkLst>
        </pc:spChg>
        <pc:picChg chg="add mod">
          <ac:chgData name="CARGILL, CHLOE (PGR)" userId="996472d0-1969-4e6e-baa7-9ef357c49b86" providerId="ADAL" clId="{60BB0429-37B0-4BB3-B095-56F5443530C1}" dt="2022-11-01T16:21:03.166" v="184" actId="1076"/>
          <ac:picMkLst>
            <pc:docMk/>
            <pc:sldMk cId="1232784399" sldId="266"/>
            <ac:picMk id="2" creationId="{F9090388-7935-E51D-5623-C287340165CA}"/>
          </ac:picMkLst>
        </pc:picChg>
        <pc:picChg chg="del">
          <ac:chgData name="CARGILL, CHLOE (PGR)" userId="996472d0-1969-4e6e-baa7-9ef357c49b86" providerId="ADAL" clId="{60BB0429-37B0-4BB3-B095-56F5443530C1}" dt="2022-11-01T16:20:59.059" v="181" actId="478"/>
          <ac:picMkLst>
            <pc:docMk/>
            <pc:sldMk cId="1232784399" sldId="266"/>
            <ac:picMk id="11266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36.208" v="211" actId="1076"/>
        <pc:sldMkLst>
          <pc:docMk/>
          <pc:sldMk cId="4247640440" sldId="267"/>
        </pc:sldMkLst>
        <pc:spChg chg="add mod">
          <ac:chgData name="CARGILL, CHLOE (PGR)" userId="996472d0-1969-4e6e-baa7-9ef357c49b86" providerId="ADAL" clId="{60BB0429-37B0-4BB3-B095-56F5443530C1}" dt="2022-11-01T16:22:36.208" v="211" actId="1076"/>
          <ac:spMkLst>
            <pc:docMk/>
            <pc:sldMk cId="4247640440" sldId="267"/>
            <ac:spMk id="3" creationId="{96629641-4729-ABB7-6601-792F60E0E670}"/>
          </ac:spMkLst>
        </pc:spChg>
        <pc:picChg chg="add mod">
          <ac:chgData name="CARGILL, CHLOE (PGR)" userId="996472d0-1969-4e6e-baa7-9ef357c49b86" providerId="ADAL" clId="{60BB0429-37B0-4BB3-B095-56F5443530C1}" dt="2022-11-01T16:21:18.853" v="188" actId="1076"/>
          <ac:picMkLst>
            <pc:docMk/>
            <pc:sldMk cId="4247640440" sldId="267"/>
            <ac:picMk id="2" creationId="{8776CEEF-1FC5-13DB-0AF1-26E2F407D87C}"/>
          </ac:picMkLst>
        </pc:picChg>
        <pc:picChg chg="del">
          <ac:chgData name="CARGILL, CHLOE (PGR)" userId="996472d0-1969-4e6e-baa7-9ef357c49b86" providerId="ADAL" clId="{60BB0429-37B0-4BB3-B095-56F5443530C1}" dt="2022-11-01T16:21:14.020" v="185" actId="478"/>
          <ac:picMkLst>
            <pc:docMk/>
            <pc:sldMk cId="4247640440" sldId="267"/>
            <ac:picMk id="12290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16.114" v="204" actId="1076"/>
        <pc:sldMkLst>
          <pc:docMk/>
          <pc:sldMk cId="1893844145" sldId="268"/>
        </pc:sldMkLst>
        <pc:spChg chg="add mod">
          <ac:chgData name="CARGILL, CHLOE (PGR)" userId="996472d0-1969-4e6e-baa7-9ef357c49b86" providerId="ADAL" clId="{60BB0429-37B0-4BB3-B095-56F5443530C1}" dt="2022-11-01T16:22:16.114" v="204" actId="1076"/>
          <ac:spMkLst>
            <pc:docMk/>
            <pc:sldMk cId="1893844145" sldId="268"/>
            <ac:spMk id="3" creationId="{1AB22997-3A61-ED45-670D-B82F930C7CB3}"/>
          </ac:spMkLst>
        </pc:spChg>
        <pc:picChg chg="add mod">
          <ac:chgData name="CARGILL, CHLOE (PGR)" userId="996472d0-1969-4e6e-baa7-9ef357c49b86" providerId="ADAL" clId="{60BB0429-37B0-4BB3-B095-56F5443530C1}" dt="2022-11-01T16:20:16.649" v="172" actId="1076"/>
          <ac:picMkLst>
            <pc:docMk/>
            <pc:sldMk cId="1893844145" sldId="268"/>
            <ac:picMk id="2" creationId="{DB10D772-B7F0-9D6D-F6BC-A0A9219FE78B}"/>
          </ac:picMkLst>
        </pc:picChg>
        <pc:picChg chg="del">
          <ac:chgData name="CARGILL, CHLOE (PGR)" userId="996472d0-1969-4e6e-baa7-9ef357c49b86" providerId="ADAL" clId="{60BB0429-37B0-4BB3-B095-56F5443530C1}" dt="2022-11-01T16:20:11.578" v="169" actId="478"/>
          <ac:picMkLst>
            <pc:docMk/>
            <pc:sldMk cId="1893844145" sldId="268"/>
            <ac:picMk id="13314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2:19.861" v="206" actId="1076"/>
        <pc:sldMkLst>
          <pc:docMk/>
          <pc:sldMk cId="846135685" sldId="269"/>
        </pc:sldMkLst>
        <pc:spChg chg="add mod">
          <ac:chgData name="CARGILL, CHLOE (PGR)" userId="996472d0-1969-4e6e-baa7-9ef357c49b86" providerId="ADAL" clId="{60BB0429-37B0-4BB3-B095-56F5443530C1}" dt="2022-11-01T16:22:19.861" v="206" actId="1076"/>
          <ac:spMkLst>
            <pc:docMk/>
            <pc:sldMk cId="846135685" sldId="269"/>
            <ac:spMk id="3" creationId="{429BD67A-9823-32BA-1E3A-2DA1EB707226}"/>
          </ac:spMkLst>
        </pc:spChg>
        <pc:picChg chg="add mod">
          <ac:chgData name="CARGILL, CHLOE (PGR)" userId="996472d0-1969-4e6e-baa7-9ef357c49b86" providerId="ADAL" clId="{60BB0429-37B0-4BB3-B095-56F5443530C1}" dt="2022-11-01T16:20:35.166" v="176" actId="1076"/>
          <ac:picMkLst>
            <pc:docMk/>
            <pc:sldMk cId="846135685" sldId="269"/>
            <ac:picMk id="2" creationId="{BEB90D59-C047-81C8-D83D-0F275DA598A6}"/>
          </ac:picMkLst>
        </pc:picChg>
        <pc:picChg chg="del">
          <ac:chgData name="CARGILL, CHLOE (PGR)" userId="996472d0-1969-4e6e-baa7-9ef357c49b86" providerId="ADAL" clId="{60BB0429-37B0-4BB3-B095-56F5443530C1}" dt="2022-11-01T16:20:30.723" v="173" actId="478"/>
          <ac:picMkLst>
            <pc:docMk/>
            <pc:sldMk cId="846135685" sldId="269"/>
            <ac:picMk id="14338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18:04.543" v="142" actId="20577"/>
        <pc:sldMkLst>
          <pc:docMk/>
          <pc:sldMk cId="2040828170" sldId="276"/>
        </pc:sldMkLst>
        <pc:spChg chg="add mod">
          <ac:chgData name="CARGILL, CHLOE (PGR)" userId="996472d0-1969-4e6e-baa7-9ef357c49b86" providerId="ADAL" clId="{60BB0429-37B0-4BB3-B095-56F5443530C1}" dt="2022-11-01T16:18:04.543" v="142" actId="20577"/>
          <ac:spMkLst>
            <pc:docMk/>
            <pc:sldMk cId="2040828170" sldId="276"/>
            <ac:spMk id="13" creationId="{D3750177-3C01-5D5D-8168-1D350887976E}"/>
          </ac:spMkLst>
        </pc:spChg>
        <pc:picChg chg="del">
          <ac:chgData name="CARGILL, CHLOE (PGR)" userId="996472d0-1969-4e6e-baa7-9ef357c49b86" providerId="ADAL" clId="{60BB0429-37B0-4BB3-B095-56F5443530C1}" dt="2022-11-01T16:13:12.593" v="87" actId="478"/>
          <ac:picMkLst>
            <pc:docMk/>
            <pc:sldMk cId="2040828170" sldId="276"/>
            <ac:picMk id="2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5:27.812" v="106" actId="478"/>
          <ac:picMkLst>
            <pc:docMk/>
            <pc:sldMk cId="2040828170" sldId="276"/>
            <ac:picMk id="3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2:16.345" v="80" actId="478"/>
          <ac:picMkLst>
            <pc:docMk/>
            <pc:sldMk cId="2040828170" sldId="276"/>
            <ac:picMk id="4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7:53.009" v="128" actId="478"/>
          <ac:picMkLst>
            <pc:docMk/>
            <pc:sldMk cId="2040828170" sldId="276"/>
            <ac:picMk id="5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7:01.178" v="124" actId="478"/>
          <ac:picMkLst>
            <pc:docMk/>
            <pc:sldMk cId="2040828170" sldId="276"/>
            <ac:picMk id="6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6:33.534" v="118" actId="478"/>
          <ac:picMkLst>
            <pc:docMk/>
            <pc:sldMk cId="2040828170" sldId="276"/>
            <ac:picMk id="7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3:40.148" v="91" actId="478"/>
          <ac:picMkLst>
            <pc:docMk/>
            <pc:sldMk cId="2040828170" sldId="276"/>
            <ac:picMk id="8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4:39.262" v="101" actId="478"/>
          <ac:picMkLst>
            <pc:docMk/>
            <pc:sldMk cId="2040828170" sldId="276"/>
            <ac:picMk id="9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4:14.626" v="97" actId="478"/>
          <ac:picMkLst>
            <pc:docMk/>
            <pc:sldMk cId="2040828170" sldId="276"/>
            <ac:picMk id="10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6:02.243" v="110" actId="478"/>
          <ac:picMkLst>
            <pc:docMk/>
            <pc:sldMk cId="2040828170" sldId="276"/>
            <ac:picMk id="11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12:37.406" v="84" actId="478"/>
          <ac:picMkLst>
            <pc:docMk/>
            <pc:sldMk cId="2040828170" sldId="276"/>
            <ac:picMk id="12" creationId="{00000000-0000-0000-0000-000000000000}"/>
          </ac:picMkLst>
        </pc:picChg>
        <pc:picChg chg="add mod">
          <ac:chgData name="CARGILL, CHLOE (PGR)" userId="996472d0-1969-4e6e-baa7-9ef357c49b86" providerId="ADAL" clId="{60BB0429-37B0-4BB3-B095-56F5443530C1}" dt="2022-11-01T16:12:21.691" v="83" actId="1076"/>
          <ac:picMkLst>
            <pc:docMk/>
            <pc:sldMk cId="2040828170" sldId="276"/>
            <ac:picMk id="15" creationId="{5705B680-0B18-F713-8FB8-7B4C13F1E256}"/>
          </ac:picMkLst>
        </pc:picChg>
        <pc:picChg chg="add mod">
          <ac:chgData name="CARGILL, CHLOE (PGR)" userId="996472d0-1969-4e6e-baa7-9ef357c49b86" providerId="ADAL" clId="{60BB0429-37B0-4BB3-B095-56F5443530C1}" dt="2022-11-01T16:12:40.412" v="86" actId="1076"/>
          <ac:picMkLst>
            <pc:docMk/>
            <pc:sldMk cId="2040828170" sldId="276"/>
            <ac:picMk id="17" creationId="{83F946C6-3CD6-9068-0E4D-5C00E6762D43}"/>
          </ac:picMkLst>
        </pc:picChg>
        <pc:picChg chg="add mod">
          <ac:chgData name="CARGILL, CHLOE (PGR)" userId="996472d0-1969-4e6e-baa7-9ef357c49b86" providerId="ADAL" clId="{60BB0429-37B0-4BB3-B095-56F5443530C1}" dt="2022-11-01T16:13:18.592" v="90" actId="1076"/>
          <ac:picMkLst>
            <pc:docMk/>
            <pc:sldMk cId="2040828170" sldId="276"/>
            <ac:picMk id="19" creationId="{43831EF7-2CBB-E6E4-EF4C-8A3240AEAA90}"/>
          </ac:picMkLst>
        </pc:picChg>
        <pc:picChg chg="add mod">
          <ac:chgData name="CARGILL, CHLOE (PGR)" userId="996472d0-1969-4e6e-baa7-9ef357c49b86" providerId="ADAL" clId="{60BB0429-37B0-4BB3-B095-56F5443530C1}" dt="2022-11-01T16:13:48.360" v="96" actId="1076"/>
          <ac:picMkLst>
            <pc:docMk/>
            <pc:sldMk cId="2040828170" sldId="276"/>
            <ac:picMk id="21" creationId="{C508EF5E-5378-5795-0D9D-11AB4406090A}"/>
          </ac:picMkLst>
        </pc:picChg>
        <pc:picChg chg="add mod">
          <ac:chgData name="CARGILL, CHLOE (PGR)" userId="996472d0-1969-4e6e-baa7-9ef357c49b86" providerId="ADAL" clId="{60BB0429-37B0-4BB3-B095-56F5443530C1}" dt="2022-11-01T16:14:19.468" v="100" actId="1076"/>
          <ac:picMkLst>
            <pc:docMk/>
            <pc:sldMk cId="2040828170" sldId="276"/>
            <ac:picMk id="23" creationId="{D1817589-90B0-E87E-4D70-252B233693A3}"/>
          </ac:picMkLst>
        </pc:picChg>
        <pc:picChg chg="add mod">
          <ac:chgData name="CARGILL, CHLOE (PGR)" userId="996472d0-1969-4e6e-baa7-9ef357c49b86" providerId="ADAL" clId="{60BB0429-37B0-4BB3-B095-56F5443530C1}" dt="2022-11-01T16:14:46.674" v="105" actId="14100"/>
          <ac:picMkLst>
            <pc:docMk/>
            <pc:sldMk cId="2040828170" sldId="276"/>
            <ac:picMk id="25" creationId="{735F2DDA-B5DE-BA35-2301-C5A981A4B776}"/>
          </ac:picMkLst>
        </pc:picChg>
        <pc:picChg chg="add mod">
          <ac:chgData name="CARGILL, CHLOE (PGR)" userId="996472d0-1969-4e6e-baa7-9ef357c49b86" providerId="ADAL" clId="{60BB0429-37B0-4BB3-B095-56F5443530C1}" dt="2022-11-01T16:15:33.773" v="109" actId="1076"/>
          <ac:picMkLst>
            <pc:docMk/>
            <pc:sldMk cId="2040828170" sldId="276"/>
            <ac:picMk id="27" creationId="{64E47B32-5326-E848-BEC4-7BBF6D72897F}"/>
          </ac:picMkLst>
        </pc:picChg>
        <pc:picChg chg="add mod">
          <ac:chgData name="CARGILL, CHLOE (PGR)" userId="996472d0-1969-4e6e-baa7-9ef357c49b86" providerId="ADAL" clId="{60BB0429-37B0-4BB3-B095-56F5443530C1}" dt="2022-11-01T16:16:13.478" v="117" actId="1076"/>
          <ac:picMkLst>
            <pc:docMk/>
            <pc:sldMk cId="2040828170" sldId="276"/>
            <ac:picMk id="29" creationId="{22B50710-ACB7-49FA-3F02-59F0D4CEA522}"/>
          </ac:picMkLst>
        </pc:picChg>
        <pc:picChg chg="add mod">
          <ac:chgData name="CARGILL, CHLOE (PGR)" userId="996472d0-1969-4e6e-baa7-9ef357c49b86" providerId="ADAL" clId="{60BB0429-37B0-4BB3-B095-56F5443530C1}" dt="2022-11-01T16:16:42.303" v="123" actId="1076"/>
          <ac:picMkLst>
            <pc:docMk/>
            <pc:sldMk cId="2040828170" sldId="276"/>
            <ac:picMk id="31" creationId="{E239A92F-1242-6122-354D-06785DFD2939}"/>
          </ac:picMkLst>
        </pc:picChg>
        <pc:picChg chg="add mod">
          <ac:chgData name="CARGILL, CHLOE (PGR)" userId="996472d0-1969-4e6e-baa7-9ef357c49b86" providerId="ADAL" clId="{60BB0429-37B0-4BB3-B095-56F5443530C1}" dt="2022-11-01T16:17:09.960" v="127" actId="1076"/>
          <ac:picMkLst>
            <pc:docMk/>
            <pc:sldMk cId="2040828170" sldId="276"/>
            <ac:picMk id="33" creationId="{68F7DA65-A38C-0193-4802-9B9C78766A23}"/>
          </ac:picMkLst>
        </pc:picChg>
        <pc:picChg chg="add mod">
          <ac:chgData name="CARGILL, CHLOE (PGR)" userId="996472d0-1969-4e6e-baa7-9ef357c49b86" providerId="ADAL" clId="{60BB0429-37B0-4BB3-B095-56F5443530C1}" dt="2022-11-01T16:18:01.512" v="133" actId="1076"/>
          <ac:picMkLst>
            <pc:docMk/>
            <pc:sldMk cId="2040828170" sldId="276"/>
            <ac:picMk id="35" creationId="{B04130BC-C293-32E0-3D36-3F61125AF472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10:37.252" v="77" actId="1076"/>
        <pc:sldMkLst>
          <pc:docMk/>
          <pc:sldMk cId="2141661226" sldId="277"/>
        </pc:sldMkLst>
        <pc:spChg chg="add mod">
          <ac:chgData name="CARGILL, CHLOE (PGR)" userId="996472d0-1969-4e6e-baa7-9ef357c49b86" providerId="ADAL" clId="{60BB0429-37B0-4BB3-B095-56F5443530C1}" dt="2022-11-01T16:10:37.252" v="77" actId="1076"/>
          <ac:spMkLst>
            <pc:docMk/>
            <pc:sldMk cId="2141661226" sldId="277"/>
            <ac:spMk id="5" creationId="{561BD011-BCBD-7013-571D-E1BCE534E46D}"/>
          </ac:spMkLst>
        </pc:spChg>
        <pc:picChg chg="add mod">
          <ac:chgData name="CARGILL, CHLOE (PGR)" userId="996472d0-1969-4e6e-baa7-9ef357c49b86" providerId="ADAL" clId="{60BB0429-37B0-4BB3-B095-56F5443530C1}" dt="2022-11-01T16:10:17.030" v="71" actId="1076"/>
          <ac:picMkLst>
            <pc:docMk/>
            <pc:sldMk cId="2141661226" sldId="277"/>
            <ac:picMk id="4" creationId="{AAFF6BAE-33C6-5277-EBC9-F2FF40C98B1B}"/>
          </ac:picMkLst>
        </pc:picChg>
        <pc:picChg chg="del">
          <ac:chgData name="CARGILL, CHLOE (PGR)" userId="996472d0-1969-4e6e-baa7-9ef357c49b86" providerId="ADAL" clId="{60BB0429-37B0-4BB3-B095-56F5443530C1}" dt="2022-11-01T16:10:09.682" v="68" actId="478"/>
          <ac:picMkLst>
            <pc:docMk/>
            <pc:sldMk cId="2141661226" sldId="277"/>
            <ac:picMk id="21506" creationId="{00000000-0000-0000-0000-000000000000}"/>
          </ac:picMkLst>
        </pc:picChg>
      </pc:sldChg>
      <pc:sldChg chg="addSp modSp mod">
        <pc:chgData name="CARGILL, CHLOE (PGR)" userId="996472d0-1969-4e6e-baa7-9ef357c49b86" providerId="ADAL" clId="{60BB0429-37B0-4BB3-B095-56F5443530C1}" dt="2022-11-01T16:22:40.264" v="213" actId="1076"/>
        <pc:sldMkLst>
          <pc:docMk/>
          <pc:sldMk cId="201529877" sldId="279"/>
        </pc:sldMkLst>
        <pc:spChg chg="add mod">
          <ac:chgData name="CARGILL, CHLOE (PGR)" userId="996472d0-1969-4e6e-baa7-9ef357c49b86" providerId="ADAL" clId="{60BB0429-37B0-4BB3-B095-56F5443530C1}" dt="2022-11-01T16:22:40.264" v="213" actId="1076"/>
          <ac:spMkLst>
            <pc:docMk/>
            <pc:sldMk cId="201529877" sldId="279"/>
            <ac:spMk id="3" creationId="{09A38060-973C-4FAC-CF61-F762A2F8C370}"/>
          </ac:spMkLst>
        </pc:spChg>
        <pc:picChg chg="mod">
          <ac:chgData name="CARGILL, CHLOE (PGR)" userId="996472d0-1969-4e6e-baa7-9ef357c49b86" providerId="ADAL" clId="{60BB0429-37B0-4BB3-B095-56F5443530C1}" dt="2022-11-01T16:21:33.749" v="189" actId="14826"/>
          <ac:picMkLst>
            <pc:docMk/>
            <pc:sldMk cId="201529877" sldId="279"/>
            <ac:picMk id="2050" creationId="{00000000-0000-0000-0000-000000000000}"/>
          </ac:picMkLst>
        </pc:picChg>
      </pc:sldChg>
      <pc:sldChg chg="addSp modSp mod">
        <pc:chgData name="CARGILL, CHLOE (PGR)" userId="996472d0-1969-4e6e-baa7-9ef357c49b86" providerId="ADAL" clId="{60BB0429-37B0-4BB3-B095-56F5443530C1}" dt="2022-11-01T16:08:51.098" v="67" actId="404"/>
        <pc:sldMkLst>
          <pc:docMk/>
          <pc:sldMk cId="2070601943" sldId="280"/>
        </pc:sldMkLst>
        <pc:spChg chg="add mod">
          <ac:chgData name="CARGILL, CHLOE (PGR)" userId="996472d0-1969-4e6e-baa7-9ef357c49b86" providerId="ADAL" clId="{60BB0429-37B0-4BB3-B095-56F5443530C1}" dt="2022-11-01T16:08:51.098" v="67" actId="404"/>
          <ac:spMkLst>
            <pc:docMk/>
            <pc:sldMk cId="2070601943" sldId="280"/>
            <ac:spMk id="3" creationId="{1606143A-3E47-B166-6280-F92E8B9A8F1A}"/>
          </ac:spMkLst>
        </pc:spChg>
        <pc:picChg chg="mod">
          <ac:chgData name="CARGILL, CHLOE (PGR)" userId="996472d0-1969-4e6e-baa7-9ef357c49b86" providerId="ADAL" clId="{60BB0429-37B0-4BB3-B095-56F5443530C1}" dt="2022-11-01T16:03:53.289" v="0" actId="14826"/>
          <ac:picMkLst>
            <pc:docMk/>
            <pc:sldMk cId="2070601943" sldId="280"/>
            <ac:picMk id="1026" creationId="{00000000-0000-0000-0000-000000000000}"/>
          </ac:picMkLst>
        </pc:picChg>
        <pc:picChg chg="mod">
          <ac:chgData name="CARGILL, CHLOE (PGR)" userId="996472d0-1969-4e6e-baa7-9ef357c49b86" providerId="ADAL" clId="{60BB0429-37B0-4BB3-B095-56F5443530C1}" dt="2022-11-01T16:04:52.607" v="3" actId="1076"/>
          <ac:picMkLst>
            <pc:docMk/>
            <pc:sldMk cId="2070601943" sldId="280"/>
            <ac:picMk id="1027" creationId="{00000000-0000-0000-0000-000000000000}"/>
          </ac:picMkLst>
        </pc:picChg>
        <pc:picChg chg="mod">
          <ac:chgData name="CARGILL, CHLOE (PGR)" userId="996472d0-1969-4e6e-baa7-9ef357c49b86" providerId="ADAL" clId="{60BB0429-37B0-4BB3-B095-56F5443530C1}" dt="2022-11-01T16:06:50.007" v="10" actId="14826"/>
          <ac:picMkLst>
            <pc:docMk/>
            <pc:sldMk cId="2070601943" sldId="280"/>
            <ac:picMk id="1028" creationId="{00000000-0000-0000-0000-000000000000}"/>
          </ac:picMkLst>
        </pc:picChg>
        <pc:picChg chg="mod">
          <ac:chgData name="CARGILL, CHLOE (PGR)" userId="996472d0-1969-4e6e-baa7-9ef357c49b86" providerId="ADAL" clId="{60BB0429-37B0-4BB3-B095-56F5443530C1}" dt="2022-11-01T16:05:29.136" v="6" actId="1076"/>
          <ac:picMkLst>
            <pc:docMk/>
            <pc:sldMk cId="2070601943" sldId="280"/>
            <ac:picMk id="1029" creationId="{00000000-0000-0000-0000-000000000000}"/>
          </ac:picMkLst>
        </pc:picChg>
        <pc:picChg chg="mod">
          <ac:chgData name="CARGILL, CHLOE (PGR)" userId="996472d0-1969-4e6e-baa7-9ef357c49b86" providerId="ADAL" clId="{60BB0429-37B0-4BB3-B095-56F5443530C1}" dt="2022-11-01T16:06:10.932" v="9" actId="1076"/>
          <ac:picMkLst>
            <pc:docMk/>
            <pc:sldMk cId="2070601943" sldId="280"/>
            <ac:picMk id="1030" creationId="{00000000-0000-0000-0000-000000000000}"/>
          </ac:picMkLst>
        </pc:picChg>
      </pc:sldChg>
      <pc:sldChg chg="addSp delSp modSp mod">
        <pc:chgData name="CARGILL, CHLOE (PGR)" userId="996472d0-1969-4e6e-baa7-9ef357c49b86" providerId="ADAL" clId="{60BB0429-37B0-4BB3-B095-56F5443530C1}" dt="2022-11-01T16:25:49.187" v="225" actId="1076"/>
        <pc:sldMkLst>
          <pc:docMk/>
          <pc:sldMk cId="2883662243" sldId="283"/>
        </pc:sldMkLst>
        <pc:spChg chg="add mod">
          <ac:chgData name="CARGILL, CHLOE (PGR)" userId="996472d0-1969-4e6e-baa7-9ef357c49b86" providerId="ADAL" clId="{60BB0429-37B0-4BB3-B095-56F5443530C1}" dt="2022-11-01T16:25:49.187" v="225" actId="1076"/>
          <ac:spMkLst>
            <pc:docMk/>
            <pc:sldMk cId="2883662243" sldId="283"/>
            <ac:spMk id="7" creationId="{D8A53DAC-AF2C-4D31-BEBB-D6DCF80D6CE8}"/>
          </ac:spMkLst>
        </pc:spChg>
        <pc:picChg chg="add mod">
          <ac:chgData name="CARGILL, CHLOE (PGR)" userId="996472d0-1969-4e6e-baa7-9ef357c49b86" providerId="ADAL" clId="{60BB0429-37B0-4BB3-B095-56F5443530C1}" dt="2022-11-01T16:25:27.184" v="223" actId="1076"/>
          <ac:picMkLst>
            <pc:docMk/>
            <pc:sldMk cId="2883662243" sldId="283"/>
            <ac:picMk id="4" creationId="{F993E5C1-5909-FEA6-4747-77611B5EA86D}"/>
          </ac:picMkLst>
        </pc:picChg>
        <pc:picChg chg="add mod">
          <ac:chgData name="CARGILL, CHLOE (PGR)" userId="996472d0-1969-4e6e-baa7-9ef357c49b86" providerId="ADAL" clId="{60BB0429-37B0-4BB3-B095-56F5443530C1}" dt="2022-11-01T16:25:27.184" v="223" actId="1076"/>
          <ac:picMkLst>
            <pc:docMk/>
            <pc:sldMk cId="2883662243" sldId="283"/>
            <ac:picMk id="6" creationId="{290580D7-4157-2AFD-AE06-3360E1F03172}"/>
          </ac:picMkLst>
        </pc:picChg>
        <pc:picChg chg="del">
          <ac:chgData name="CARGILL, CHLOE (PGR)" userId="996472d0-1969-4e6e-baa7-9ef357c49b86" providerId="ADAL" clId="{60BB0429-37B0-4BB3-B095-56F5443530C1}" dt="2022-11-01T16:25:15.129" v="218" actId="478"/>
          <ac:picMkLst>
            <pc:docMk/>
            <pc:sldMk cId="2883662243" sldId="283"/>
            <ac:picMk id="1026" creationId="{00000000-0000-0000-0000-000000000000}"/>
          </ac:picMkLst>
        </pc:picChg>
        <pc:picChg chg="del">
          <ac:chgData name="CARGILL, CHLOE (PGR)" userId="996472d0-1969-4e6e-baa7-9ef357c49b86" providerId="ADAL" clId="{60BB0429-37B0-4BB3-B095-56F5443530C1}" dt="2022-11-01T16:24:33.290" v="214" actId="478"/>
          <ac:picMkLst>
            <pc:docMk/>
            <pc:sldMk cId="2883662243" sldId="283"/>
            <ac:picMk id="102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8571C-04ED-4A1F-98B2-2CE865C4325A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913D9-A2C7-4856-8FD7-ABDD019D5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6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4BEE-49A4-46BF-B37D-217E7F21FA6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8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8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30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63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65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9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1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1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86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40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69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467A0-E197-47E3-A754-77D0029454D1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BB72-09AE-4CBE-8E7E-8A39D221AE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6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201" y="1423228"/>
            <a:ext cx="2880321" cy="232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849" y="2116318"/>
            <a:ext cx="2500976" cy="160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4500268"/>
            <a:ext cx="2808312" cy="187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2127" y="1838684"/>
            <a:ext cx="2837467" cy="187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4332522"/>
            <a:ext cx="4950673" cy="211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Which will be the odd one out in the future?</a:t>
            </a:r>
            <a:br>
              <a:rPr lang="en-GB" dirty="0"/>
            </a:br>
            <a:r>
              <a:rPr lang="en-GB" dirty="0"/>
              <a:t>Explain why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6143A-3E47-B166-6280-F92E8B9A8F1A}"/>
              </a:ext>
            </a:extLst>
          </p:cNvPr>
          <p:cNvSpPr txBox="1"/>
          <p:nvPr/>
        </p:nvSpPr>
        <p:spPr>
          <a:xfrm>
            <a:off x="6444208" y="6452028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Images © </a:t>
            </a:r>
            <a:r>
              <a:rPr lang="en-GB" sz="1200" dirty="0" err="1"/>
              <a:t>Pixabay</a:t>
            </a:r>
            <a:r>
              <a:rPr lang="en-GB" sz="1200" dirty="0"/>
              <a:t>,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2070601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10D772-B7F0-9D6D-F6BC-A0A9219F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73" y="1700808"/>
            <a:ext cx="5026054" cy="3601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B22997-3A61-ED45-670D-B82F930C7CB3}"/>
              </a:ext>
            </a:extLst>
          </p:cNvPr>
          <p:cNvSpPr txBox="1"/>
          <p:nvPr/>
        </p:nvSpPr>
        <p:spPr>
          <a:xfrm>
            <a:off x="3635896" y="5337365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189384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90D59-C047-81C8-D83D-0F275DA5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32" y="1261768"/>
            <a:ext cx="5430536" cy="4334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BD67A-9823-32BA-1E3A-2DA1EB707226}"/>
              </a:ext>
            </a:extLst>
          </p:cNvPr>
          <p:cNvSpPr txBox="1"/>
          <p:nvPr/>
        </p:nvSpPr>
        <p:spPr>
          <a:xfrm>
            <a:off x="3779912" y="5631010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84613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5D273-8B7A-837D-4E0A-F69A2B47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96" y="622703"/>
            <a:ext cx="3598808" cy="4879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3422B-A2AA-93F4-87F7-46EDD1FB7BAF}"/>
              </a:ext>
            </a:extLst>
          </p:cNvPr>
          <p:cNvSpPr txBox="1"/>
          <p:nvPr/>
        </p:nvSpPr>
        <p:spPr>
          <a:xfrm>
            <a:off x="3779912" y="5517232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74538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090388-7935-E51D-5623-C2873401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44824"/>
            <a:ext cx="5143489" cy="37221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71F779-E0BE-161F-386D-1825955EA15B}"/>
              </a:ext>
            </a:extLst>
          </p:cNvPr>
          <p:cNvSpPr txBox="1"/>
          <p:nvPr/>
        </p:nvSpPr>
        <p:spPr>
          <a:xfrm>
            <a:off x="3779912" y="5517232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123278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CEEF-1FC5-13DB-0AF1-26E2F407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4176464" cy="3538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29641-4729-ABB7-6601-792F60E0E670}"/>
              </a:ext>
            </a:extLst>
          </p:cNvPr>
          <p:cNvSpPr txBox="1"/>
          <p:nvPr/>
        </p:nvSpPr>
        <p:spPr>
          <a:xfrm>
            <a:off x="3563888" y="5311583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4247640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6" y="332656"/>
            <a:ext cx="8443348" cy="1296144"/>
          </a:xfrm>
        </p:spPr>
        <p:txBody>
          <a:bodyPr>
            <a:noAutofit/>
          </a:bodyPr>
          <a:lstStyle/>
          <a:p>
            <a:r>
              <a:rPr lang="en-GB" sz="2800" dirty="0"/>
              <a:t>Using your diagram, identify as many jobs as you can associated with the construction of offshore wind turbines.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5" y="2637824"/>
            <a:ext cx="3828273" cy="309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38060-973C-4FAC-CF61-F762A2F8C370}"/>
              </a:ext>
            </a:extLst>
          </p:cNvPr>
          <p:cNvSpPr txBox="1"/>
          <p:nvPr/>
        </p:nvSpPr>
        <p:spPr>
          <a:xfrm>
            <a:off x="3779912" y="5732344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20152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22509" r="27532" b="12659"/>
          <a:stretch/>
        </p:blipFill>
        <p:spPr bwMode="auto">
          <a:xfrm>
            <a:off x="1043608" y="908720"/>
            <a:ext cx="6912768" cy="509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8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2758" r="28155" b="13596"/>
          <a:stretch/>
        </p:blipFill>
        <p:spPr bwMode="auto">
          <a:xfrm>
            <a:off x="1115616" y="980728"/>
            <a:ext cx="6779445" cy="501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03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2758" r="28155" b="13596"/>
          <a:stretch/>
        </p:blipFill>
        <p:spPr bwMode="auto">
          <a:xfrm>
            <a:off x="1096695" y="980728"/>
            <a:ext cx="691032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859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17273" r="3844" b="15403"/>
          <a:stretch/>
        </p:blipFill>
        <p:spPr bwMode="auto">
          <a:xfrm>
            <a:off x="755576" y="734861"/>
            <a:ext cx="7680961" cy="44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19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98072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What Jobs will be available in the Offshore Wind industry in </a:t>
            </a:r>
          </a:p>
          <a:p>
            <a:r>
              <a:rPr lang="en-GB" sz="2800" dirty="0"/>
              <a:t>NE England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F6BAE-33C6-5277-EBC9-F2FF40C9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7" y="3429000"/>
            <a:ext cx="5723296" cy="3159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BD011-BCBD-7013-571D-E1BCE534E46D}"/>
              </a:ext>
            </a:extLst>
          </p:cNvPr>
          <p:cNvSpPr txBox="1"/>
          <p:nvPr/>
        </p:nvSpPr>
        <p:spPr>
          <a:xfrm>
            <a:off x="4067944" y="6581001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214166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15777" r="3844" b="21387"/>
          <a:stretch/>
        </p:blipFill>
        <p:spPr bwMode="auto">
          <a:xfrm>
            <a:off x="755576" y="836712"/>
            <a:ext cx="7730837" cy="418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95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 t="16276" r="4001" b="19890"/>
          <a:stretch/>
        </p:blipFill>
        <p:spPr bwMode="auto">
          <a:xfrm>
            <a:off x="755576" y="908720"/>
            <a:ext cx="7664336" cy="425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324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 t="15777" r="3689" b="9917"/>
          <a:stretch/>
        </p:blipFill>
        <p:spPr bwMode="auto">
          <a:xfrm>
            <a:off x="899592" y="764704"/>
            <a:ext cx="7697587" cy="49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4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 t="18769" r="3689" b="11164"/>
          <a:stretch/>
        </p:blipFill>
        <p:spPr bwMode="auto">
          <a:xfrm>
            <a:off x="899592" y="692696"/>
            <a:ext cx="7697587" cy="467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4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Senior Electrical Engineer (HV)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069160"/>
          </a:xfrm>
        </p:spPr>
        <p:txBody>
          <a:bodyPr>
            <a:noAutofit/>
          </a:bodyPr>
          <a:lstStyle/>
          <a:p>
            <a:r>
              <a:rPr lang="en-GB" sz="1900" dirty="0"/>
              <a:t>Location: Hull</a:t>
            </a:r>
          </a:p>
          <a:p>
            <a:r>
              <a:rPr lang="en-GB" sz="1900" dirty="0"/>
              <a:t> Salary:£50000 - £60000 per annum + Package</a:t>
            </a:r>
          </a:p>
          <a:p>
            <a:pPr marL="0" indent="0">
              <a:buNone/>
            </a:pPr>
            <a:r>
              <a:rPr lang="en-GB" sz="1900" dirty="0"/>
              <a:t>Siemens develop, build and operate offshore wind farms along the coasts. Their extensive project pipeline includes wind farms totalling over 4GW. </a:t>
            </a:r>
          </a:p>
          <a:p>
            <a:pPr marL="0" indent="0">
              <a:buNone/>
            </a:pPr>
            <a:r>
              <a:rPr lang="en-GB" sz="1900" u="sng" dirty="0"/>
              <a:t>Your Profile</a:t>
            </a:r>
          </a:p>
          <a:p>
            <a:r>
              <a:rPr lang="en-GB" sz="1900" dirty="0"/>
              <a:t>University degree or equivalent education in electrical power system engineering </a:t>
            </a:r>
            <a:br>
              <a:rPr lang="en-GB" sz="1900" dirty="0"/>
            </a:br>
            <a:r>
              <a:rPr lang="en-GB" sz="1900" dirty="0"/>
              <a:t>- Experience in project management for energy, wind or gas and oil industry projects preferable</a:t>
            </a:r>
            <a:br>
              <a:rPr lang="en-GB" sz="1900" dirty="0"/>
            </a:br>
            <a:r>
              <a:rPr lang="en-GB" sz="1900" dirty="0"/>
              <a:t>- Excellent analytical and conceptual skills, able to drive innovative and strategic thinking</a:t>
            </a:r>
            <a:br>
              <a:rPr lang="en-GB" sz="1900" dirty="0"/>
            </a:br>
            <a:r>
              <a:rPr lang="en-GB" sz="1900" dirty="0"/>
              <a:t>- Excellent communication skills, able to communicate effectively within a </a:t>
            </a:r>
            <a:r>
              <a:rPr lang="en-GB" sz="1900"/>
              <a:t>multicultural project team </a:t>
            </a:r>
            <a:br>
              <a:rPr lang="en-GB" sz="1900" dirty="0"/>
            </a:br>
            <a:r>
              <a:rPr lang="en-GB" sz="1900" dirty="0"/>
              <a:t>- Self-organized and independent working</a:t>
            </a:r>
            <a:br>
              <a:rPr lang="en-GB" sz="1900" dirty="0"/>
            </a:br>
            <a:r>
              <a:rPr lang="en-GB" sz="1900" dirty="0"/>
              <a:t>- Good level of English verbal / written</a:t>
            </a:r>
            <a:br>
              <a:rPr lang="en-GB" sz="1900" dirty="0"/>
            </a:br>
            <a:r>
              <a:rPr lang="en-GB" sz="1900" dirty="0"/>
              <a:t>- </a:t>
            </a:r>
            <a:r>
              <a:rPr lang="en-GB" sz="1900"/>
              <a:t>Strong co-ordination </a:t>
            </a:r>
            <a:r>
              <a:rPr lang="en-GB" sz="1900" dirty="0"/>
              <a:t>and leadership skills</a:t>
            </a:r>
            <a:br>
              <a:rPr lang="en-GB" sz="1900" dirty="0"/>
            </a:br>
            <a:r>
              <a:rPr lang="en-GB" sz="1900" dirty="0"/>
              <a:t>- Willing to travel frequently</a:t>
            </a:r>
          </a:p>
        </p:txBody>
      </p:sp>
    </p:spTree>
    <p:extLst>
      <p:ext uri="{BB962C8B-B14F-4D97-AF65-F5344CB8AC3E}">
        <p14:creationId xmlns:p14="http://schemas.microsoft.com/office/powerpoint/2010/main" val="2550410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1" t="15898" r="25808" b="10064"/>
          <a:stretch/>
        </p:blipFill>
        <p:spPr bwMode="auto">
          <a:xfrm>
            <a:off x="2247088" y="271305"/>
            <a:ext cx="4455163" cy="6199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3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416824" cy="175432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Leave school at 16 with GCSEs…..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Apprenticeship with a wind energy company in engineering, food, electrical skills….. Working  and studying for NVQs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 Working in low-skill on-shore jobs producing and packing supplies for offshore, laundry</a:t>
            </a:r>
            <a:r>
              <a:rPr lang="en-GB">
                <a:sym typeface="Wingdings" pitchFamily="2" charset="2"/>
              </a:rPr>
              <a:t>, etc.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2636912"/>
            <a:ext cx="7416824" cy="147732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Leave school at 18 with A levels…..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Apprenticeship in engineering, food, electrical skills, accountancy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 Working in onshore base in supplies, publicity, accounts, education, public relations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4581128"/>
            <a:ext cx="7416824" cy="147732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Leave University with a degree……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Work in onshore and offshore careers in designing, planning, constructing, maintaining and researching 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 Chance to travel and work in different parts of the UK, Europe &amp; the world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302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Wind Turbine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25963"/>
          </a:xfrm>
        </p:spPr>
        <p:txBody>
          <a:bodyPr>
            <a:normAutofit/>
          </a:bodyPr>
          <a:lstStyle/>
          <a:p>
            <a:r>
              <a:rPr lang="en-GB" sz="2400" dirty="0"/>
              <a:t>Mechanical engineer,</a:t>
            </a:r>
          </a:p>
          <a:p>
            <a:r>
              <a:rPr lang="en-GB" sz="2400" dirty="0"/>
              <a:t>Senior structural engineer</a:t>
            </a:r>
          </a:p>
          <a:p>
            <a:r>
              <a:rPr lang="en-GB" sz="2400" dirty="0"/>
              <a:t>Power system engineer</a:t>
            </a:r>
          </a:p>
          <a:p>
            <a:r>
              <a:rPr lang="en-GB" sz="2400" dirty="0"/>
              <a:t>Senior electrical engineer</a:t>
            </a:r>
          </a:p>
          <a:p>
            <a:r>
              <a:rPr lang="en-GB" sz="2400" dirty="0"/>
              <a:t>Project manager onshore</a:t>
            </a:r>
          </a:p>
          <a:p>
            <a:r>
              <a:rPr lang="en-GB" sz="2400" dirty="0"/>
              <a:t>Wind turbine service technician</a:t>
            </a:r>
          </a:p>
          <a:p>
            <a:r>
              <a:rPr lang="en-GB" sz="2400" dirty="0"/>
              <a:t>Offshore wind turbine technician</a:t>
            </a:r>
          </a:p>
          <a:p>
            <a:r>
              <a:rPr lang="en-GB" sz="2400" dirty="0"/>
              <a:t>Wind loading engineer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0112" y="162880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Rank jobs in order of skills and qualifications needed</a:t>
            </a:r>
          </a:p>
        </p:txBody>
      </p:sp>
    </p:spTree>
    <p:extLst>
      <p:ext uri="{BB962C8B-B14F-4D97-AF65-F5344CB8AC3E}">
        <p14:creationId xmlns:p14="http://schemas.microsoft.com/office/powerpoint/2010/main" val="4294413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792088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Task :  Your job is to attract people in the East Yorkshire area to come to a ‘Careers in Wind Energy’ day at Hull University, where they can learn about the whole range of jobs that will need filling.</a:t>
            </a:r>
          </a:p>
          <a:p>
            <a:r>
              <a:rPr lang="en-GB" sz="2400" dirty="0"/>
              <a:t>Produce a poster that will attract lots of different people showing them the range of exciting jobs in the wind industry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3E5C1-5909-FEA6-4747-77611B5EA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924944"/>
            <a:ext cx="4827243" cy="3221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580D7-4157-2AFD-AE06-3360E1F0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6" y="2924944"/>
            <a:ext cx="3525664" cy="2479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A53DAC-AF2C-4D31-BEBB-D6DCF80D6CE8}"/>
              </a:ext>
            </a:extLst>
          </p:cNvPr>
          <p:cNvSpPr txBox="1"/>
          <p:nvPr/>
        </p:nvSpPr>
        <p:spPr>
          <a:xfrm>
            <a:off x="6732240" y="6146822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Images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288366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750177-3C01-5D5D-8168-1D350887976E}"/>
              </a:ext>
            </a:extLst>
          </p:cNvPr>
          <p:cNvSpPr txBox="1"/>
          <p:nvPr/>
        </p:nvSpPr>
        <p:spPr>
          <a:xfrm>
            <a:off x="3186100" y="6615755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Images © Adobe Stock Images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5B680-0B18-F713-8FB8-7B4C13F1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941607"/>
            <a:ext cx="2047467" cy="1734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F946C6-3CD6-9068-0E4D-5C00E6762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638" y="3117104"/>
            <a:ext cx="2362321" cy="1619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831EF7-2CBB-E6E4-EF4C-8A3240AEA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696" y="4858044"/>
            <a:ext cx="2362321" cy="18260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08EF5E-5378-5795-0D9D-11AB44060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1646797"/>
            <a:ext cx="1901449" cy="13056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817589-90B0-E87E-4D70-252B23369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116632"/>
            <a:ext cx="1866801" cy="14741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5F2DDA-B5DE-BA35-2301-C5A981A4B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205" y="2284272"/>
            <a:ext cx="2645594" cy="2144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E47B32-5326-E848-BEC4-7BBF6D728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459" y="259270"/>
            <a:ext cx="2468161" cy="17687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B50710-ACB7-49FA-3F02-59F0D4CEA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2595" y="318673"/>
            <a:ext cx="2188212" cy="17465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39A92F-1242-6122-354D-06785DFD2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607" y="3057931"/>
            <a:ext cx="2397340" cy="17348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F7DA65-A38C-0193-4802-9B9C78766A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120" y="549891"/>
            <a:ext cx="1721823" cy="23347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4130BC-C293-32E0-3D36-3F61125AF4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7811" y="4524288"/>
            <a:ext cx="3042084" cy="20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D2DD6-3A8D-63CD-3D97-5BB7F2E7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456" y="1772816"/>
            <a:ext cx="5349087" cy="3666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B495E-92E8-BB93-156A-5B93E2957410}"/>
              </a:ext>
            </a:extLst>
          </p:cNvPr>
          <p:cNvSpPr txBox="1"/>
          <p:nvPr/>
        </p:nvSpPr>
        <p:spPr>
          <a:xfrm>
            <a:off x="3779912" y="5517232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34463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E9623-0095-CB01-CFB4-228741752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55" y="1668454"/>
            <a:ext cx="4459089" cy="3521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0F163-70C9-76F6-2F02-878E2EE140E0}"/>
              </a:ext>
            </a:extLst>
          </p:cNvPr>
          <p:cNvSpPr txBox="1"/>
          <p:nvPr/>
        </p:nvSpPr>
        <p:spPr>
          <a:xfrm>
            <a:off x="3635896" y="5202623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325738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679F9-DACC-A8E1-55F6-BD01FD51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68760"/>
            <a:ext cx="6005905" cy="412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FD841-1BF1-65F0-84BD-63FF4E70B152}"/>
              </a:ext>
            </a:extLst>
          </p:cNvPr>
          <p:cNvSpPr txBox="1"/>
          <p:nvPr/>
        </p:nvSpPr>
        <p:spPr>
          <a:xfrm>
            <a:off x="3563888" y="5392705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391766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E6759-13B8-4055-96E6-D35767AC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47" y="1268760"/>
            <a:ext cx="5868905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3BA002-1402-C2A1-834C-84357BB5BF0B}"/>
              </a:ext>
            </a:extLst>
          </p:cNvPr>
          <p:cNvSpPr txBox="1"/>
          <p:nvPr/>
        </p:nvSpPr>
        <p:spPr>
          <a:xfrm>
            <a:off x="3779912" y="5805264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116185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8E652C-33FA-69D3-FDFD-8ED0FB9B2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96" y="1412776"/>
            <a:ext cx="5332207" cy="4322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B3E0C-7C37-7DFF-624F-337266CFA2E3}"/>
              </a:ext>
            </a:extLst>
          </p:cNvPr>
          <p:cNvSpPr txBox="1"/>
          <p:nvPr/>
        </p:nvSpPr>
        <p:spPr>
          <a:xfrm>
            <a:off x="3779912" y="5734844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300071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C62A3-2934-D553-7230-11DB20A74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63" y="1208468"/>
            <a:ext cx="6591473" cy="4441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D7063-4710-12E7-9A5C-0502B7B32B42}"/>
              </a:ext>
            </a:extLst>
          </p:cNvPr>
          <p:cNvSpPr txBox="1"/>
          <p:nvPr/>
        </p:nvSpPr>
        <p:spPr>
          <a:xfrm>
            <a:off x="3707904" y="5685296"/>
            <a:ext cx="269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© Adobe Stock Images</a:t>
            </a:r>
          </a:p>
        </p:txBody>
      </p:sp>
    </p:spTree>
    <p:extLst>
      <p:ext uri="{BB962C8B-B14F-4D97-AF65-F5344CB8AC3E}">
        <p14:creationId xmlns:p14="http://schemas.microsoft.com/office/powerpoint/2010/main" val="735324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482</Words>
  <Application>Microsoft Office PowerPoint</Application>
  <PresentationFormat>On-screen Show (4:3)</PresentationFormat>
  <Paragraphs>51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Which will be the odd one out in the future? Explain why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your diagram, identify as many jobs as you can associated with the construction of offshore wind turbines.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Senior Electrical Engineer (HV) </vt:lpstr>
      <vt:lpstr>PowerPoint Presentation</vt:lpstr>
      <vt:lpstr>PowerPoint Presentation</vt:lpstr>
      <vt:lpstr>Wind Turbine Jobs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</dc:creator>
  <cp:lastModifiedBy>CARGILL, CHLOE (PGR)</cp:lastModifiedBy>
  <cp:revision>17</cp:revision>
  <dcterms:created xsi:type="dcterms:W3CDTF">2012-06-10T08:56:48Z</dcterms:created>
  <dcterms:modified xsi:type="dcterms:W3CDTF">2022-11-01T16:25:51Z</dcterms:modified>
</cp:coreProperties>
</file>