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84" r:id="rId3"/>
    <p:sldId id="285" r:id="rId4"/>
    <p:sldId id="286" r:id="rId5"/>
    <p:sldId id="287" r:id="rId6"/>
    <p:sldId id="257" r:id="rId7"/>
    <p:sldId id="258" r:id="rId8"/>
    <p:sldId id="259" r:id="rId9"/>
    <p:sldId id="260" r:id="rId10"/>
    <p:sldId id="288" r:id="rId11"/>
    <p:sldId id="261" r:id="rId12"/>
    <p:sldId id="277" r:id="rId13"/>
    <p:sldId id="263" r:id="rId14"/>
    <p:sldId id="264" r:id="rId15"/>
    <p:sldId id="266" r:id="rId16"/>
    <p:sldId id="282" r:id="rId17"/>
    <p:sldId id="297" r:id="rId18"/>
    <p:sldId id="291" r:id="rId19"/>
    <p:sldId id="292" r:id="rId20"/>
    <p:sldId id="290" r:id="rId21"/>
    <p:sldId id="299" r:id="rId22"/>
    <p:sldId id="296" r:id="rId23"/>
    <p:sldId id="293" r:id="rId24"/>
    <p:sldId id="278" r:id="rId25"/>
    <p:sldId id="279" r:id="rId26"/>
    <p:sldId id="256" r:id="rId27"/>
    <p:sldId id="295" r:id="rId28"/>
    <p:sldId id="294" r:id="rId29"/>
    <p:sldId id="298" r:id="rId30"/>
    <p:sldId id="302" r:id="rId31"/>
    <p:sldId id="300" r:id="rId32"/>
    <p:sldId id="30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92094-4468-4B4A-8B93-69843088BA08}" v="28" dt="2022-11-01T15:58:27.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68" y="28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GILL, CHLOE (PGR)" userId="996472d0-1969-4e6e-baa7-9ef357c49b86" providerId="ADAL" clId="{04292094-4468-4B4A-8B93-69843088BA08}"/>
    <pc:docChg chg="modSld">
      <pc:chgData name="CARGILL, CHLOE (PGR)" userId="996472d0-1969-4e6e-baa7-9ef357c49b86" providerId="ADAL" clId="{04292094-4468-4B4A-8B93-69843088BA08}" dt="2022-11-01T15:58:30.859" v="116" actId="1076"/>
      <pc:docMkLst>
        <pc:docMk/>
      </pc:docMkLst>
      <pc:sldChg chg="addSp modSp mod">
        <pc:chgData name="CARGILL, CHLOE (PGR)" userId="996472d0-1969-4e6e-baa7-9ef357c49b86" providerId="ADAL" clId="{04292094-4468-4B4A-8B93-69843088BA08}" dt="2022-11-01T15:58:30.859" v="116" actId="1076"/>
        <pc:sldMkLst>
          <pc:docMk/>
          <pc:sldMk cId="1730743513" sldId="279"/>
        </pc:sldMkLst>
        <pc:spChg chg="add mod">
          <ac:chgData name="CARGILL, CHLOE (PGR)" userId="996472d0-1969-4e6e-baa7-9ef357c49b86" providerId="ADAL" clId="{04292094-4468-4B4A-8B93-69843088BA08}" dt="2022-11-01T15:58:27.016" v="114" actId="1037"/>
          <ac:spMkLst>
            <pc:docMk/>
            <pc:sldMk cId="1730743513" sldId="279"/>
            <ac:spMk id="2" creationId="{C648A204-3402-5270-7A31-F85BA1293B84}"/>
          </ac:spMkLst>
        </pc:spChg>
        <pc:spChg chg="add mod">
          <ac:chgData name="CARGILL, CHLOE (PGR)" userId="996472d0-1969-4e6e-baa7-9ef357c49b86" providerId="ADAL" clId="{04292094-4468-4B4A-8B93-69843088BA08}" dt="2022-11-01T15:58:30.859" v="116" actId="1076"/>
          <ac:spMkLst>
            <pc:docMk/>
            <pc:sldMk cId="1730743513" sldId="279"/>
            <ac:spMk id="3" creationId="{CF3876F6-325F-14CA-8815-91E3F3A2BFA4}"/>
          </ac:spMkLst>
        </pc:spChg>
        <pc:picChg chg="mod">
          <ac:chgData name="CARGILL, CHLOE (PGR)" userId="996472d0-1969-4e6e-baa7-9ef357c49b86" providerId="ADAL" clId="{04292094-4468-4B4A-8B93-69843088BA08}" dt="2022-11-01T15:57:51.145" v="107" actId="14100"/>
          <ac:picMkLst>
            <pc:docMk/>
            <pc:sldMk cId="1730743513" sldId="279"/>
            <ac:picMk id="75779" creationId="{00000000-0000-0000-0000-000000000000}"/>
          </ac:picMkLst>
        </pc:picChg>
        <pc:picChg chg="mod">
          <ac:chgData name="CARGILL, CHLOE (PGR)" userId="996472d0-1969-4e6e-baa7-9ef357c49b86" providerId="ADAL" clId="{04292094-4468-4B4A-8B93-69843088BA08}" dt="2022-11-01T15:58:06.282" v="108" actId="14826"/>
          <ac:picMkLst>
            <pc:docMk/>
            <pc:sldMk cId="1730743513" sldId="279"/>
            <ac:picMk id="75780" creationId="{00000000-0000-0000-0000-000000000000}"/>
          </ac:picMkLst>
        </pc:picChg>
      </pc:sldChg>
      <pc:sldChg chg="addSp delSp modSp mod modAnim">
        <pc:chgData name="CARGILL, CHLOE (PGR)" userId="996472d0-1969-4e6e-baa7-9ef357c49b86" providerId="ADAL" clId="{04292094-4468-4B4A-8B93-69843088BA08}" dt="2022-11-01T15:52:17.860" v="44"/>
        <pc:sldMkLst>
          <pc:docMk/>
          <pc:sldMk cId="3867441068" sldId="288"/>
        </pc:sldMkLst>
        <pc:spChg chg="add mod">
          <ac:chgData name="CARGILL, CHLOE (PGR)" userId="996472d0-1969-4e6e-baa7-9ef357c49b86" providerId="ADAL" clId="{04292094-4468-4B4A-8B93-69843088BA08}" dt="2022-11-01T15:52:11.999" v="42" actId="1076"/>
          <ac:spMkLst>
            <pc:docMk/>
            <pc:sldMk cId="3867441068" sldId="288"/>
            <ac:spMk id="12" creationId="{C7C6D3ED-F2E8-81D4-810F-9CCEFED5EFEB}"/>
          </ac:spMkLst>
        </pc:spChg>
        <pc:spChg chg="mod">
          <ac:chgData name="CARGILL, CHLOE (PGR)" userId="996472d0-1969-4e6e-baa7-9ef357c49b86" providerId="ADAL" clId="{04292094-4468-4B4A-8B93-69843088BA08}" dt="2022-11-01T15:52:17.226" v="43" actId="478"/>
          <ac:spMkLst>
            <pc:docMk/>
            <pc:sldMk cId="3867441068" sldId="288"/>
            <ac:spMk id="24587" creationId="{00000000-0000-0000-0000-000000000000}"/>
          </ac:spMkLst>
        </pc:spChg>
        <pc:spChg chg="mod">
          <ac:chgData name="CARGILL, CHLOE (PGR)" userId="996472d0-1969-4e6e-baa7-9ef357c49b86" providerId="ADAL" clId="{04292094-4468-4B4A-8B93-69843088BA08}" dt="2022-11-01T15:52:17.226" v="43" actId="478"/>
          <ac:spMkLst>
            <pc:docMk/>
            <pc:sldMk cId="3867441068" sldId="288"/>
            <ac:spMk id="24588" creationId="{00000000-0000-0000-0000-000000000000}"/>
          </ac:spMkLst>
        </pc:spChg>
        <pc:spChg chg="mod">
          <ac:chgData name="CARGILL, CHLOE (PGR)" userId="996472d0-1969-4e6e-baa7-9ef357c49b86" providerId="ADAL" clId="{04292094-4468-4B4A-8B93-69843088BA08}" dt="2022-11-01T15:49:52.840" v="32" actId="478"/>
          <ac:spMkLst>
            <pc:docMk/>
            <pc:sldMk cId="3867441068" sldId="288"/>
            <ac:spMk id="24590" creationId="{00000000-0000-0000-0000-000000000000}"/>
          </ac:spMkLst>
        </pc:spChg>
        <pc:spChg chg="del mod">
          <ac:chgData name="CARGILL, CHLOE (PGR)" userId="996472d0-1969-4e6e-baa7-9ef357c49b86" providerId="ADAL" clId="{04292094-4468-4B4A-8B93-69843088BA08}" dt="2022-11-01T15:49:52.840" v="32" actId="478"/>
          <ac:spMkLst>
            <pc:docMk/>
            <pc:sldMk cId="3867441068" sldId="288"/>
            <ac:spMk id="24591" creationId="{00000000-0000-0000-0000-000000000000}"/>
          </ac:spMkLst>
        </pc:spChg>
        <pc:spChg chg="mod">
          <ac:chgData name="CARGILL, CHLOE (PGR)" userId="996472d0-1969-4e6e-baa7-9ef357c49b86" providerId="ADAL" clId="{04292094-4468-4B4A-8B93-69843088BA08}" dt="2022-11-01T15:46:55.070" v="15" actId="478"/>
          <ac:spMkLst>
            <pc:docMk/>
            <pc:sldMk cId="3867441068" sldId="288"/>
            <ac:spMk id="24593" creationId="{00000000-0000-0000-0000-000000000000}"/>
          </ac:spMkLst>
        </pc:spChg>
        <pc:spChg chg="mod">
          <ac:chgData name="CARGILL, CHLOE (PGR)" userId="996472d0-1969-4e6e-baa7-9ef357c49b86" providerId="ADAL" clId="{04292094-4468-4B4A-8B93-69843088BA08}" dt="2022-11-01T15:46:55.070" v="15" actId="478"/>
          <ac:spMkLst>
            <pc:docMk/>
            <pc:sldMk cId="3867441068" sldId="288"/>
            <ac:spMk id="24594" creationId="{00000000-0000-0000-0000-000000000000}"/>
          </ac:spMkLst>
        </pc:spChg>
        <pc:spChg chg="mod">
          <ac:chgData name="CARGILL, CHLOE (PGR)" userId="996472d0-1969-4e6e-baa7-9ef357c49b86" providerId="ADAL" clId="{04292094-4468-4B4A-8B93-69843088BA08}" dt="2022-11-01T15:48:19.230" v="21" actId="478"/>
          <ac:spMkLst>
            <pc:docMk/>
            <pc:sldMk cId="3867441068" sldId="288"/>
            <ac:spMk id="24596" creationId="{00000000-0000-0000-0000-000000000000}"/>
          </ac:spMkLst>
        </pc:spChg>
        <pc:spChg chg="mod">
          <ac:chgData name="CARGILL, CHLOE (PGR)" userId="996472d0-1969-4e6e-baa7-9ef357c49b86" providerId="ADAL" clId="{04292094-4468-4B4A-8B93-69843088BA08}" dt="2022-11-01T15:48:19.230" v="21" actId="478"/>
          <ac:spMkLst>
            <pc:docMk/>
            <pc:sldMk cId="3867441068" sldId="288"/>
            <ac:spMk id="24597" creationId="{00000000-0000-0000-0000-000000000000}"/>
          </ac:spMkLst>
        </pc:spChg>
        <pc:spChg chg="mod">
          <ac:chgData name="CARGILL, CHLOE (PGR)" userId="996472d0-1969-4e6e-baa7-9ef357c49b86" providerId="ADAL" clId="{04292094-4468-4B4A-8B93-69843088BA08}" dt="2022-11-01T15:49:03.112" v="27" actId="478"/>
          <ac:spMkLst>
            <pc:docMk/>
            <pc:sldMk cId="3867441068" sldId="288"/>
            <ac:spMk id="24599" creationId="{00000000-0000-0000-0000-000000000000}"/>
          </ac:spMkLst>
        </pc:spChg>
        <pc:spChg chg="mod">
          <ac:chgData name="CARGILL, CHLOE (PGR)" userId="996472d0-1969-4e6e-baa7-9ef357c49b86" providerId="ADAL" clId="{04292094-4468-4B4A-8B93-69843088BA08}" dt="2022-11-01T15:49:03.112" v="27" actId="478"/>
          <ac:spMkLst>
            <pc:docMk/>
            <pc:sldMk cId="3867441068" sldId="288"/>
            <ac:spMk id="24600" creationId="{00000000-0000-0000-0000-000000000000}"/>
          </ac:spMkLst>
        </pc:spChg>
        <pc:spChg chg="mod">
          <ac:chgData name="CARGILL, CHLOE (PGR)" userId="996472d0-1969-4e6e-baa7-9ef357c49b86" providerId="ADAL" clId="{04292094-4468-4B4A-8B93-69843088BA08}" dt="2022-11-01T15:45:33.021" v="9" actId="478"/>
          <ac:spMkLst>
            <pc:docMk/>
            <pc:sldMk cId="3867441068" sldId="288"/>
            <ac:spMk id="24602" creationId="{00000000-0000-0000-0000-000000000000}"/>
          </ac:spMkLst>
        </pc:spChg>
        <pc:spChg chg="mod">
          <ac:chgData name="CARGILL, CHLOE (PGR)" userId="996472d0-1969-4e6e-baa7-9ef357c49b86" providerId="ADAL" clId="{04292094-4468-4B4A-8B93-69843088BA08}" dt="2022-11-01T15:45:33.021" v="9" actId="478"/>
          <ac:spMkLst>
            <pc:docMk/>
            <pc:sldMk cId="3867441068" sldId="288"/>
            <ac:spMk id="24603" creationId="{00000000-0000-0000-0000-000000000000}"/>
          </ac:spMkLst>
        </pc:spChg>
        <pc:spChg chg="mod">
          <ac:chgData name="CARGILL, CHLOE (PGR)" userId="996472d0-1969-4e6e-baa7-9ef357c49b86" providerId="ADAL" clId="{04292094-4468-4B4A-8B93-69843088BA08}" dt="2022-11-01T15:44:45.830" v="0" actId="478"/>
          <ac:spMkLst>
            <pc:docMk/>
            <pc:sldMk cId="3867441068" sldId="288"/>
            <ac:spMk id="24605" creationId="{00000000-0000-0000-0000-000000000000}"/>
          </ac:spMkLst>
        </pc:spChg>
        <pc:grpChg chg="del mod">
          <ac:chgData name="CARGILL, CHLOE (PGR)" userId="996472d0-1969-4e6e-baa7-9ef357c49b86" providerId="ADAL" clId="{04292094-4468-4B4A-8B93-69843088BA08}" dt="2022-11-01T15:44:45.830" v="0" actId="478"/>
          <ac:grpSpMkLst>
            <pc:docMk/>
            <pc:sldMk cId="3867441068" sldId="288"/>
            <ac:grpSpMk id="24578" creationId="{00000000-0000-0000-0000-000000000000}"/>
          </ac:grpSpMkLst>
        </pc:grpChg>
        <pc:grpChg chg="mod">
          <ac:chgData name="CARGILL, CHLOE (PGR)" userId="996472d0-1969-4e6e-baa7-9ef357c49b86" providerId="ADAL" clId="{04292094-4468-4B4A-8B93-69843088BA08}" dt="2022-11-01T15:45:33.021" v="9" actId="478"/>
          <ac:grpSpMkLst>
            <pc:docMk/>
            <pc:sldMk cId="3867441068" sldId="288"/>
            <ac:grpSpMk id="46119" creationId="{00000000-0000-0000-0000-000000000000}"/>
          </ac:grpSpMkLst>
        </pc:grpChg>
        <pc:grpChg chg="mod">
          <ac:chgData name="CARGILL, CHLOE (PGR)" userId="996472d0-1969-4e6e-baa7-9ef357c49b86" providerId="ADAL" clId="{04292094-4468-4B4A-8B93-69843088BA08}" dt="2022-11-01T15:46:55.070" v="15" actId="478"/>
          <ac:grpSpMkLst>
            <pc:docMk/>
            <pc:sldMk cId="3867441068" sldId="288"/>
            <ac:grpSpMk id="46120" creationId="{00000000-0000-0000-0000-000000000000}"/>
          </ac:grpSpMkLst>
        </pc:grpChg>
        <pc:grpChg chg="mod">
          <ac:chgData name="CARGILL, CHLOE (PGR)" userId="996472d0-1969-4e6e-baa7-9ef357c49b86" providerId="ADAL" clId="{04292094-4468-4B4A-8B93-69843088BA08}" dt="2022-11-01T15:48:19.230" v="21" actId="478"/>
          <ac:grpSpMkLst>
            <pc:docMk/>
            <pc:sldMk cId="3867441068" sldId="288"/>
            <ac:grpSpMk id="46121" creationId="{00000000-0000-0000-0000-000000000000}"/>
          </ac:grpSpMkLst>
        </pc:grpChg>
        <pc:grpChg chg="mod">
          <ac:chgData name="CARGILL, CHLOE (PGR)" userId="996472d0-1969-4e6e-baa7-9ef357c49b86" providerId="ADAL" clId="{04292094-4468-4B4A-8B93-69843088BA08}" dt="2022-11-01T15:49:03.112" v="27" actId="478"/>
          <ac:grpSpMkLst>
            <pc:docMk/>
            <pc:sldMk cId="3867441068" sldId="288"/>
            <ac:grpSpMk id="46122" creationId="{00000000-0000-0000-0000-000000000000}"/>
          </ac:grpSpMkLst>
        </pc:grpChg>
        <pc:grpChg chg="del mod">
          <ac:chgData name="CARGILL, CHLOE (PGR)" userId="996472d0-1969-4e6e-baa7-9ef357c49b86" providerId="ADAL" clId="{04292094-4468-4B4A-8B93-69843088BA08}" dt="2022-11-01T15:49:52.840" v="32" actId="478"/>
          <ac:grpSpMkLst>
            <pc:docMk/>
            <pc:sldMk cId="3867441068" sldId="288"/>
            <ac:grpSpMk id="46123" creationId="{00000000-0000-0000-0000-000000000000}"/>
          </ac:grpSpMkLst>
        </pc:grpChg>
        <pc:grpChg chg="mod">
          <ac:chgData name="CARGILL, CHLOE (PGR)" userId="996472d0-1969-4e6e-baa7-9ef357c49b86" providerId="ADAL" clId="{04292094-4468-4B4A-8B93-69843088BA08}" dt="2022-11-01T15:52:17.226" v="43" actId="478"/>
          <ac:grpSpMkLst>
            <pc:docMk/>
            <pc:sldMk cId="3867441068" sldId="288"/>
            <ac:grpSpMk id="46124" creationId="{00000000-0000-0000-0000-000000000000}"/>
          </ac:grpSpMkLst>
        </pc:grpChg>
        <pc:picChg chg="add mod modCrop">
          <ac:chgData name="CARGILL, CHLOE (PGR)" userId="996472d0-1969-4e6e-baa7-9ef357c49b86" providerId="ADAL" clId="{04292094-4468-4B4A-8B93-69843088BA08}" dt="2022-11-01T15:45:06.960" v="7" actId="18131"/>
          <ac:picMkLst>
            <pc:docMk/>
            <pc:sldMk cId="3867441068" sldId="288"/>
            <ac:picMk id="3" creationId="{966D9223-7628-14A7-533F-CD84C75D263D}"/>
          </ac:picMkLst>
        </pc:picChg>
        <pc:picChg chg="add mod">
          <ac:chgData name="CARGILL, CHLOE (PGR)" userId="996472d0-1969-4e6e-baa7-9ef357c49b86" providerId="ADAL" clId="{04292094-4468-4B4A-8B93-69843088BA08}" dt="2022-11-01T15:45:44.111" v="14" actId="1076"/>
          <ac:picMkLst>
            <pc:docMk/>
            <pc:sldMk cId="3867441068" sldId="288"/>
            <ac:picMk id="5" creationId="{6E004135-463F-C9C8-6430-CEECE7B89271}"/>
          </ac:picMkLst>
        </pc:picChg>
        <pc:picChg chg="add mod">
          <ac:chgData name="CARGILL, CHLOE (PGR)" userId="996472d0-1969-4e6e-baa7-9ef357c49b86" providerId="ADAL" clId="{04292094-4468-4B4A-8B93-69843088BA08}" dt="2022-11-01T15:47:02.131" v="19" actId="1076"/>
          <ac:picMkLst>
            <pc:docMk/>
            <pc:sldMk cId="3867441068" sldId="288"/>
            <ac:picMk id="7" creationId="{6B90941D-0939-815D-171D-4F896029C4E6}"/>
          </ac:picMkLst>
        </pc:picChg>
        <pc:picChg chg="add mod">
          <ac:chgData name="CARGILL, CHLOE (PGR)" userId="996472d0-1969-4e6e-baa7-9ef357c49b86" providerId="ADAL" clId="{04292094-4468-4B4A-8B93-69843088BA08}" dt="2022-11-01T15:48:27.059" v="26" actId="1076"/>
          <ac:picMkLst>
            <pc:docMk/>
            <pc:sldMk cId="3867441068" sldId="288"/>
            <ac:picMk id="9" creationId="{C8523FB3-9441-0DEC-19B9-71954528CDD3}"/>
          </ac:picMkLst>
        </pc:picChg>
        <pc:picChg chg="add mod">
          <ac:chgData name="CARGILL, CHLOE (PGR)" userId="996472d0-1969-4e6e-baa7-9ef357c49b86" providerId="ADAL" clId="{04292094-4468-4B4A-8B93-69843088BA08}" dt="2022-11-01T15:49:59.019" v="34" actId="1076"/>
          <ac:picMkLst>
            <pc:docMk/>
            <pc:sldMk cId="3867441068" sldId="288"/>
            <ac:picMk id="11" creationId="{98BD2DED-EEBE-0B40-46A2-43A2F37DF79D}"/>
          </ac:picMkLst>
        </pc:picChg>
        <pc:picChg chg="add mod">
          <ac:chgData name="CARGILL, CHLOE (PGR)" userId="996472d0-1969-4e6e-baa7-9ef357c49b86" providerId="ADAL" clId="{04292094-4468-4B4A-8B93-69843088BA08}" dt="2022-11-01T15:52:17.860" v="44"/>
          <ac:picMkLst>
            <pc:docMk/>
            <pc:sldMk cId="3867441068" sldId="288"/>
            <ac:picMk id="13" creationId="{BAF4FB02-5313-A221-26EA-CD42A2A23296}"/>
          </ac:picMkLst>
        </pc:picChg>
        <pc:picChg chg="del">
          <ac:chgData name="CARGILL, CHLOE (PGR)" userId="996472d0-1969-4e6e-baa7-9ef357c49b86" providerId="ADAL" clId="{04292094-4468-4B4A-8B93-69843088BA08}" dt="2022-11-01T15:52:17.226" v="43" actId="478"/>
          <ac:picMkLst>
            <pc:docMk/>
            <pc:sldMk cId="3867441068" sldId="288"/>
            <ac:picMk id="24586" creationId="{00000000-0000-0000-0000-000000000000}"/>
          </ac:picMkLst>
        </pc:picChg>
        <pc:picChg chg="del">
          <ac:chgData name="CARGILL, CHLOE (PGR)" userId="996472d0-1969-4e6e-baa7-9ef357c49b86" providerId="ADAL" clId="{04292094-4468-4B4A-8B93-69843088BA08}" dt="2022-11-01T15:49:50.987" v="31" actId="478"/>
          <ac:picMkLst>
            <pc:docMk/>
            <pc:sldMk cId="3867441068" sldId="288"/>
            <ac:picMk id="24589" creationId="{00000000-0000-0000-0000-000000000000}"/>
          </ac:picMkLst>
        </pc:picChg>
        <pc:picChg chg="del">
          <ac:chgData name="CARGILL, CHLOE (PGR)" userId="996472d0-1969-4e6e-baa7-9ef357c49b86" providerId="ADAL" clId="{04292094-4468-4B4A-8B93-69843088BA08}" dt="2022-11-01T15:46:55.070" v="15" actId="478"/>
          <ac:picMkLst>
            <pc:docMk/>
            <pc:sldMk cId="3867441068" sldId="288"/>
            <ac:picMk id="24592" creationId="{00000000-0000-0000-0000-000000000000}"/>
          </ac:picMkLst>
        </pc:picChg>
        <pc:picChg chg="del">
          <ac:chgData name="CARGILL, CHLOE (PGR)" userId="996472d0-1969-4e6e-baa7-9ef357c49b86" providerId="ADAL" clId="{04292094-4468-4B4A-8B93-69843088BA08}" dt="2022-11-01T15:48:19.230" v="21" actId="478"/>
          <ac:picMkLst>
            <pc:docMk/>
            <pc:sldMk cId="3867441068" sldId="288"/>
            <ac:picMk id="24595" creationId="{00000000-0000-0000-0000-000000000000}"/>
          </ac:picMkLst>
        </pc:picChg>
        <pc:picChg chg="del">
          <ac:chgData name="CARGILL, CHLOE (PGR)" userId="996472d0-1969-4e6e-baa7-9ef357c49b86" providerId="ADAL" clId="{04292094-4468-4B4A-8B93-69843088BA08}" dt="2022-11-01T15:49:03.112" v="27" actId="478"/>
          <ac:picMkLst>
            <pc:docMk/>
            <pc:sldMk cId="3867441068" sldId="288"/>
            <ac:picMk id="24598" creationId="{00000000-0000-0000-0000-000000000000}"/>
          </ac:picMkLst>
        </pc:picChg>
        <pc:picChg chg="del">
          <ac:chgData name="CARGILL, CHLOE (PGR)" userId="996472d0-1969-4e6e-baa7-9ef357c49b86" providerId="ADAL" clId="{04292094-4468-4B4A-8B93-69843088BA08}" dt="2022-11-01T15:45:33.021" v="9" actId="478"/>
          <ac:picMkLst>
            <pc:docMk/>
            <pc:sldMk cId="3867441068" sldId="288"/>
            <ac:picMk id="24601" creationId="{00000000-0000-0000-0000-000000000000}"/>
          </ac:picMkLst>
        </pc:picChg>
        <pc:picChg chg="del">
          <ac:chgData name="CARGILL, CHLOE (PGR)" userId="996472d0-1969-4e6e-baa7-9ef357c49b86" providerId="ADAL" clId="{04292094-4468-4B4A-8B93-69843088BA08}" dt="2022-11-01T15:44:45.830" v="0" actId="478"/>
          <ac:picMkLst>
            <pc:docMk/>
            <pc:sldMk cId="3867441068" sldId="288"/>
            <ac:picMk id="24604" creationId="{00000000-0000-0000-0000-000000000000}"/>
          </ac:picMkLst>
        </pc:picChg>
        <pc:picChg chg="mod">
          <ac:chgData name="CARGILL, CHLOE (PGR)" userId="996472d0-1969-4e6e-baa7-9ef357c49b86" providerId="ADAL" clId="{04292094-4468-4B4A-8B93-69843088BA08}" dt="2022-11-01T15:50:08.920" v="39" actId="170"/>
          <ac:picMkLst>
            <pc:docMk/>
            <pc:sldMk cId="3867441068" sldId="288"/>
            <ac:picMk id="46099" creationId="{00000000-0000-0000-0000-000000000000}"/>
          </ac:picMkLst>
        </pc:picChg>
      </pc:sldChg>
      <pc:sldChg chg="addSp delSp modSp mod">
        <pc:chgData name="CARGILL, CHLOE (PGR)" userId="996472d0-1969-4e6e-baa7-9ef357c49b86" providerId="ADAL" clId="{04292094-4468-4B4A-8B93-69843088BA08}" dt="2022-11-01T15:57:23.813" v="105" actId="1076"/>
        <pc:sldMkLst>
          <pc:docMk/>
          <pc:sldMk cId="2379987309" sldId="293"/>
        </pc:sldMkLst>
        <pc:spChg chg="add mod">
          <ac:chgData name="CARGILL, CHLOE (PGR)" userId="996472d0-1969-4e6e-baa7-9ef357c49b86" providerId="ADAL" clId="{04292094-4468-4B4A-8B93-69843088BA08}" dt="2022-11-01T15:56:16.200" v="95" actId="1076"/>
          <ac:spMkLst>
            <pc:docMk/>
            <pc:sldMk cId="2379987309" sldId="293"/>
            <ac:spMk id="9" creationId="{A8DABB83-B0AB-6658-FBB3-767DDA5436CC}"/>
          </ac:spMkLst>
        </pc:spChg>
        <pc:picChg chg="del">
          <ac:chgData name="CARGILL, CHLOE (PGR)" userId="996472d0-1969-4e6e-baa7-9ef357c49b86" providerId="ADAL" clId="{04292094-4468-4B4A-8B93-69843088BA08}" dt="2022-11-01T15:56:37.705" v="96" actId="478"/>
          <ac:picMkLst>
            <pc:docMk/>
            <pc:sldMk cId="2379987309" sldId="293"/>
            <ac:picMk id="2" creationId="{00000000-0000-0000-0000-000000000000}"/>
          </ac:picMkLst>
        </pc:picChg>
        <pc:picChg chg="add mod">
          <ac:chgData name="CARGILL, CHLOE (PGR)" userId="996472d0-1969-4e6e-baa7-9ef357c49b86" providerId="ADAL" clId="{04292094-4468-4B4A-8B93-69843088BA08}" dt="2022-11-01T15:54:27.097" v="47" actId="1076"/>
          <ac:picMkLst>
            <pc:docMk/>
            <pc:sldMk cId="2379987309" sldId="293"/>
            <ac:picMk id="4" creationId="{13E41D37-592B-B42C-A57F-903462A33943}"/>
          </ac:picMkLst>
        </pc:picChg>
        <pc:picChg chg="add mod">
          <ac:chgData name="CARGILL, CHLOE (PGR)" userId="996472d0-1969-4e6e-baa7-9ef357c49b86" providerId="ADAL" clId="{04292094-4468-4B4A-8B93-69843088BA08}" dt="2022-11-01T15:55:40.267" v="60" actId="14100"/>
          <ac:picMkLst>
            <pc:docMk/>
            <pc:sldMk cId="2379987309" sldId="293"/>
            <ac:picMk id="6" creationId="{784FBBCC-CE8F-9E41-5C18-E1CF9946785A}"/>
          </ac:picMkLst>
        </pc:picChg>
        <pc:picChg chg="add mod">
          <ac:chgData name="CARGILL, CHLOE (PGR)" userId="996472d0-1969-4e6e-baa7-9ef357c49b86" providerId="ADAL" clId="{04292094-4468-4B4A-8B93-69843088BA08}" dt="2022-11-01T15:55:35.817" v="58" actId="1076"/>
          <ac:picMkLst>
            <pc:docMk/>
            <pc:sldMk cId="2379987309" sldId="293"/>
            <ac:picMk id="8" creationId="{701E85FD-48F1-06A7-3A96-45BD826B802A}"/>
          </ac:picMkLst>
        </pc:picChg>
        <pc:picChg chg="add mod">
          <ac:chgData name="CARGILL, CHLOE (PGR)" userId="996472d0-1969-4e6e-baa7-9ef357c49b86" providerId="ADAL" clId="{04292094-4468-4B4A-8B93-69843088BA08}" dt="2022-11-01T15:56:47.321" v="100" actId="1076"/>
          <ac:picMkLst>
            <pc:docMk/>
            <pc:sldMk cId="2379987309" sldId="293"/>
            <ac:picMk id="11" creationId="{9FA02294-DCF7-E75D-3B7A-78C1CF767AD5}"/>
          </ac:picMkLst>
        </pc:picChg>
        <pc:picChg chg="add mod">
          <ac:chgData name="CARGILL, CHLOE (PGR)" userId="996472d0-1969-4e6e-baa7-9ef357c49b86" providerId="ADAL" clId="{04292094-4468-4B4A-8B93-69843088BA08}" dt="2022-11-01T15:57:23.813" v="105" actId="1076"/>
          <ac:picMkLst>
            <pc:docMk/>
            <pc:sldMk cId="2379987309" sldId="293"/>
            <ac:picMk id="13" creationId="{C18D2BCB-E236-0D57-868A-01A0738F233D}"/>
          </ac:picMkLst>
        </pc:picChg>
        <pc:picChg chg="del mod">
          <ac:chgData name="CARGILL, CHLOE (PGR)" userId="996472d0-1969-4e6e-baa7-9ef357c49b86" providerId="ADAL" clId="{04292094-4468-4B4A-8B93-69843088BA08}" dt="2022-11-01T15:55:47.113" v="61" actId="478"/>
          <ac:picMkLst>
            <pc:docMk/>
            <pc:sldMk cId="2379987309" sldId="293"/>
            <ac:picMk id="52226" creationId="{00000000-0000-0000-0000-000000000000}"/>
          </ac:picMkLst>
        </pc:picChg>
        <pc:picChg chg="del">
          <ac:chgData name="CARGILL, CHLOE (PGR)" userId="996472d0-1969-4e6e-baa7-9ef357c49b86" providerId="ADAL" clId="{04292094-4468-4B4A-8B93-69843088BA08}" dt="2022-11-01T15:57:13.682" v="101" actId="478"/>
          <ac:picMkLst>
            <pc:docMk/>
            <pc:sldMk cId="2379987309" sldId="293"/>
            <ac:picMk id="52228" creationId="{00000000-0000-0000-0000-000000000000}"/>
          </ac:picMkLst>
        </pc:picChg>
        <pc:picChg chg="del">
          <ac:chgData name="CARGILL, CHLOE (PGR)" userId="996472d0-1969-4e6e-baa7-9ef357c49b86" providerId="ADAL" clId="{04292094-4468-4B4A-8B93-69843088BA08}" dt="2022-11-01T15:54:22.443" v="45" actId="478"/>
          <ac:picMkLst>
            <pc:docMk/>
            <pc:sldMk cId="2379987309" sldId="293"/>
            <ac:picMk id="52232" creationId="{00000000-0000-0000-0000-000000000000}"/>
          </ac:picMkLst>
        </pc:picChg>
      </pc:sldChg>
    </pc:docChg>
  </pc:docChgLst>
  <pc:docChgLst>
    <pc:chgData name="Mike Cargill" userId="36303ffe-c61e-4175-a8a4-b4cb9099249a" providerId="ADAL" clId="{EA3666F6-06F0-4CC1-913C-4C46AD8832D2}"/>
    <pc:docChg chg="custSel modSld">
      <pc:chgData name="Mike Cargill" userId="36303ffe-c61e-4175-a8a4-b4cb9099249a" providerId="ADAL" clId="{EA3666F6-06F0-4CC1-913C-4C46AD8832D2}" dt="2022-08-15T10:59:27.261" v="518" actId="1076"/>
      <pc:docMkLst>
        <pc:docMk/>
      </pc:docMkLst>
      <pc:sldChg chg="addSp delSp modSp mod">
        <pc:chgData name="Mike Cargill" userId="36303ffe-c61e-4175-a8a4-b4cb9099249a" providerId="ADAL" clId="{EA3666F6-06F0-4CC1-913C-4C46AD8832D2}" dt="2022-08-15T10:25:54.937" v="268" actId="1076"/>
        <pc:sldMkLst>
          <pc:docMk/>
          <pc:sldMk cId="722225912" sldId="258"/>
        </pc:sldMkLst>
        <pc:spChg chg="add del mod">
          <ac:chgData name="Mike Cargill" userId="36303ffe-c61e-4175-a8a4-b4cb9099249a" providerId="ADAL" clId="{EA3666F6-06F0-4CC1-913C-4C46AD8832D2}" dt="2022-08-15T10:09:23.882" v="65" actId="21"/>
          <ac:spMkLst>
            <pc:docMk/>
            <pc:sldMk cId="722225912" sldId="258"/>
            <ac:spMk id="3" creationId="{CE407E2A-8253-BF7B-0BD5-05FAA260E2F4}"/>
          </ac:spMkLst>
        </pc:spChg>
        <pc:spChg chg="add mod">
          <ac:chgData name="Mike Cargill" userId="36303ffe-c61e-4175-a8a4-b4cb9099249a" providerId="ADAL" clId="{EA3666F6-06F0-4CC1-913C-4C46AD8832D2}" dt="2022-08-15T10:09:38.411" v="77" actId="1076"/>
          <ac:spMkLst>
            <pc:docMk/>
            <pc:sldMk cId="722225912" sldId="258"/>
            <ac:spMk id="5" creationId="{F86F08ED-90DF-7FEE-8E31-4767F2E1490D}"/>
          </ac:spMkLst>
        </pc:spChg>
        <pc:spChg chg="mod">
          <ac:chgData name="Mike Cargill" userId="36303ffe-c61e-4175-a8a4-b4cb9099249a" providerId="ADAL" clId="{EA3666F6-06F0-4CC1-913C-4C46AD8832D2}" dt="2022-08-15T10:04:54.491" v="20" actId="20577"/>
          <ac:spMkLst>
            <pc:docMk/>
            <pc:sldMk cId="722225912" sldId="258"/>
            <ac:spMk id="7172" creationId="{00000000-0000-0000-0000-000000000000}"/>
          </ac:spMkLst>
        </pc:spChg>
        <pc:picChg chg="add mod">
          <ac:chgData name="Mike Cargill" userId="36303ffe-c61e-4175-a8a4-b4cb9099249a" providerId="ADAL" clId="{EA3666F6-06F0-4CC1-913C-4C46AD8832D2}" dt="2022-08-15T10:05:45.319" v="27" actId="1076"/>
          <ac:picMkLst>
            <pc:docMk/>
            <pc:sldMk cId="722225912" sldId="258"/>
            <ac:picMk id="2" creationId="{0A1DFB9F-5E38-AECD-723E-2CEF3FEEBE90}"/>
          </ac:picMkLst>
        </pc:picChg>
        <pc:picChg chg="add mod">
          <ac:chgData name="Mike Cargill" userId="36303ffe-c61e-4175-a8a4-b4cb9099249a" providerId="ADAL" clId="{EA3666F6-06F0-4CC1-913C-4C46AD8832D2}" dt="2022-08-15T10:09:31.781" v="69" actId="14100"/>
          <ac:picMkLst>
            <pc:docMk/>
            <pc:sldMk cId="722225912" sldId="258"/>
            <ac:picMk id="4" creationId="{1082FD9B-98F0-04D5-B08E-575A6F9EB6DB}"/>
          </ac:picMkLst>
        </pc:picChg>
        <pc:picChg chg="add mod">
          <ac:chgData name="Mike Cargill" userId="36303ffe-c61e-4175-a8a4-b4cb9099249a" providerId="ADAL" clId="{EA3666F6-06F0-4CC1-913C-4C46AD8832D2}" dt="2022-08-15T10:25:54.937" v="268" actId="1076"/>
          <ac:picMkLst>
            <pc:docMk/>
            <pc:sldMk cId="722225912" sldId="258"/>
            <ac:picMk id="6" creationId="{65B5D3FA-62EE-D589-4D93-C1FEADD131DF}"/>
          </ac:picMkLst>
        </pc:picChg>
        <pc:picChg chg="del">
          <ac:chgData name="Mike Cargill" userId="36303ffe-c61e-4175-a8a4-b4cb9099249a" providerId="ADAL" clId="{EA3666F6-06F0-4CC1-913C-4C46AD8832D2}" dt="2022-08-15T10:07:05.246" v="55" actId="478"/>
          <ac:picMkLst>
            <pc:docMk/>
            <pc:sldMk cId="722225912" sldId="258"/>
            <ac:picMk id="7170" creationId="{00000000-0000-0000-0000-000000000000}"/>
          </ac:picMkLst>
        </pc:picChg>
        <pc:picChg chg="del">
          <ac:chgData name="Mike Cargill" userId="36303ffe-c61e-4175-a8a4-b4cb9099249a" providerId="ADAL" clId="{EA3666F6-06F0-4CC1-913C-4C46AD8832D2}" dt="2022-08-15T10:08:15.263" v="60" actId="478"/>
          <ac:picMkLst>
            <pc:docMk/>
            <pc:sldMk cId="722225912" sldId="258"/>
            <ac:picMk id="7171" creationId="{00000000-0000-0000-0000-000000000000}"/>
          </ac:picMkLst>
        </pc:picChg>
        <pc:picChg chg="del">
          <ac:chgData name="Mike Cargill" userId="36303ffe-c61e-4175-a8a4-b4cb9099249a" providerId="ADAL" clId="{EA3666F6-06F0-4CC1-913C-4C46AD8832D2}" dt="2022-08-15T10:05:27.730" v="21" actId="478"/>
          <ac:picMkLst>
            <pc:docMk/>
            <pc:sldMk cId="722225912" sldId="258"/>
            <ac:picMk id="7173" creationId="{00000000-0000-0000-0000-000000000000}"/>
          </ac:picMkLst>
        </pc:picChg>
      </pc:sldChg>
      <pc:sldChg chg="addSp delSp modSp mod">
        <pc:chgData name="Mike Cargill" userId="36303ffe-c61e-4175-a8a4-b4cb9099249a" providerId="ADAL" clId="{EA3666F6-06F0-4CC1-913C-4C46AD8832D2}" dt="2022-08-15T10:18:03.515" v="176" actId="1076"/>
        <pc:sldMkLst>
          <pc:docMk/>
          <pc:sldMk cId="558576073" sldId="259"/>
        </pc:sldMkLst>
        <pc:spChg chg="add mod">
          <ac:chgData name="Mike Cargill" userId="36303ffe-c61e-4175-a8a4-b4cb9099249a" providerId="ADAL" clId="{EA3666F6-06F0-4CC1-913C-4C46AD8832D2}" dt="2022-08-15T10:18:03.515" v="176" actId="1076"/>
          <ac:spMkLst>
            <pc:docMk/>
            <pc:sldMk cId="558576073" sldId="259"/>
            <ac:spMk id="3" creationId="{D334F2D0-911E-2EFF-2BD7-3B33B16CE068}"/>
          </ac:spMkLst>
        </pc:spChg>
        <pc:spChg chg="add mod">
          <ac:chgData name="Mike Cargill" userId="36303ffe-c61e-4175-a8a4-b4cb9099249a" providerId="ADAL" clId="{EA3666F6-06F0-4CC1-913C-4C46AD8832D2}" dt="2022-08-15T10:18:00.107" v="175" actId="1076"/>
          <ac:spMkLst>
            <pc:docMk/>
            <pc:sldMk cId="558576073" sldId="259"/>
            <ac:spMk id="6" creationId="{B6AA5C60-8115-FE31-CA50-2DC438179B1A}"/>
          </ac:spMkLst>
        </pc:spChg>
        <pc:spChg chg="mod">
          <ac:chgData name="Mike Cargill" userId="36303ffe-c61e-4175-a8a4-b4cb9099249a" providerId="ADAL" clId="{EA3666F6-06F0-4CC1-913C-4C46AD8832D2}" dt="2022-08-15T10:16:26.663" v="138" actId="20577"/>
          <ac:spMkLst>
            <pc:docMk/>
            <pc:sldMk cId="558576073" sldId="259"/>
            <ac:spMk id="8195" creationId="{00000000-0000-0000-0000-000000000000}"/>
          </ac:spMkLst>
        </pc:spChg>
        <pc:picChg chg="add mod ord">
          <ac:chgData name="Mike Cargill" userId="36303ffe-c61e-4175-a8a4-b4cb9099249a" providerId="ADAL" clId="{EA3666F6-06F0-4CC1-913C-4C46AD8832D2}" dt="2022-08-15T10:17:29.269" v="148" actId="14100"/>
          <ac:picMkLst>
            <pc:docMk/>
            <pc:sldMk cId="558576073" sldId="259"/>
            <ac:picMk id="4" creationId="{7AF92D54-F9FA-537F-2F0E-437C861AB32D}"/>
          </ac:picMkLst>
        </pc:picChg>
        <pc:picChg chg="add mod modCrop">
          <ac:chgData name="Mike Cargill" userId="36303ffe-c61e-4175-a8a4-b4cb9099249a" providerId="ADAL" clId="{EA3666F6-06F0-4CC1-913C-4C46AD8832D2}" dt="2022-08-15T10:17:34.551" v="149" actId="732"/>
          <ac:picMkLst>
            <pc:docMk/>
            <pc:sldMk cId="558576073" sldId="259"/>
            <ac:picMk id="5" creationId="{490B091B-1337-F1C0-3805-55E546ED0C96}"/>
          </ac:picMkLst>
        </pc:picChg>
        <pc:picChg chg="del">
          <ac:chgData name="Mike Cargill" userId="36303ffe-c61e-4175-a8a4-b4cb9099249a" providerId="ADAL" clId="{EA3666F6-06F0-4CC1-913C-4C46AD8832D2}" dt="2022-08-15T10:14:56.287" v="78" actId="478"/>
          <ac:picMkLst>
            <pc:docMk/>
            <pc:sldMk cId="558576073" sldId="259"/>
            <ac:picMk id="8194" creationId="{00000000-0000-0000-0000-000000000000}"/>
          </ac:picMkLst>
        </pc:picChg>
        <pc:picChg chg="del">
          <ac:chgData name="Mike Cargill" userId="36303ffe-c61e-4175-a8a4-b4cb9099249a" providerId="ADAL" clId="{EA3666F6-06F0-4CC1-913C-4C46AD8832D2}" dt="2022-08-15T10:16:28.719" v="139" actId="478"/>
          <ac:picMkLst>
            <pc:docMk/>
            <pc:sldMk cId="558576073" sldId="259"/>
            <ac:picMk id="8196" creationId="{00000000-0000-0000-0000-000000000000}"/>
          </ac:picMkLst>
        </pc:picChg>
      </pc:sldChg>
      <pc:sldChg chg="addSp delSp modSp mod">
        <pc:chgData name="Mike Cargill" userId="36303ffe-c61e-4175-a8a4-b4cb9099249a" providerId="ADAL" clId="{EA3666F6-06F0-4CC1-913C-4C46AD8832D2}" dt="2022-08-15T10:19:58.296" v="214" actId="1076"/>
        <pc:sldMkLst>
          <pc:docMk/>
          <pc:sldMk cId="2872130426" sldId="260"/>
        </pc:sldMkLst>
        <pc:spChg chg="mod">
          <ac:chgData name="Mike Cargill" userId="36303ffe-c61e-4175-a8a4-b4cb9099249a" providerId="ADAL" clId="{EA3666F6-06F0-4CC1-913C-4C46AD8832D2}" dt="2022-08-15T10:19:33.767" v="186" actId="1076"/>
          <ac:spMkLst>
            <pc:docMk/>
            <pc:sldMk cId="2872130426" sldId="260"/>
            <ac:spMk id="3" creationId="{726074B5-CC39-A858-587D-7F263A8F667C}"/>
          </ac:spMkLst>
        </pc:spChg>
        <pc:spChg chg="add mod">
          <ac:chgData name="Mike Cargill" userId="36303ffe-c61e-4175-a8a4-b4cb9099249a" providerId="ADAL" clId="{EA3666F6-06F0-4CC1-913C-4C46AD8832D2}" dt="2022-08-15T10:19:58.296" v="214" actId="1076"/>
          <ac:spMkLst>
            <pc:docMk/>
            <pc:sldMk cId="2872130426" sldId="260"/>
            <ac:spMk id="5" creationId="{47123A30-7B55-7893-7F75-08A5E7739F22}"/>
          </ac:spMkLst>
        </pc:spChg>
        <pc:picChg chg="mod">
          <ac:chgData name="Mike Cargill" userId="36303ffe-c61e-4175-a8a4-b4cb9099249a" providerId="ADAL" clId="{EA3666F6-06F0-4CC1-913C-4C46AD8832D2}" dt="2022-08-15T10:19:35.827" v="187" actId="1076"/>
          <ac:picMkLst>
            <pc:docMk/>
            <pc:sldMk cId="2872130426" sldId="260"/>
            <ac:picMk id="2" creationId="{F57BB5B8-D32D-FCCD-12B3-C312FF1AB6C7}"/>
          </ac:picMkLst>
        </pc:picChg>
        <pc:picChg chg="add mod">
          <ac:chgData name="Mike Cargill" userId="36303ffe-c61e-4175-a8a4-b4cb9099249a" providerId="ADAL" clId="{EA3666F6-06F0-4CC1-913C-4C46AD8832D2}" dt="2022-08-15T10:19:28.716" v="184" actId="1076"/>
          <ac:picMkLst>
            <pc:docMk/>
            <pc:sldMk cId="2872130426" sldId="260"/>
            <ac:picMk id="4" creationId="{7342D08F-07B1-9600-6068-57110170053E}"/>
          </ac:picMkLst>
        </pc:picChg>
        <pc:picChg chg="del mod">
          <ac:chgData name="Mike Cargill" userId="36303ffe-c61e-4175-a8a4-b4cb9099249a" providerId="ADAL" clId="{EA3666F6-06F0-4CC1-913C-4C46AD8832D2}" dt="2022-08-15T10:19:21.838" v="181" actId="478"/>
          <ac:picMkLst>
            <pc:docMk/>
            <pc:sldMk cId="2872130426" sldId="260"/>
            <ac:picMk id="9218" creationId="{00000000-0000-0000-0000-000000000000}"/>
          </ac:picMkLst>
        </pc:picChg>
        <pc:picChg chg="del">
          <ac:chgData name="Mike Cargill" userId="36303ffe-c61e-4175-a8a4-b4cb9099249a" providerId="ADAL" clId="{EA3666F6-06F0-4CC1-913C-4C46AD8832D2}" dt="2022-08-15T10:18:17.886" v="177" actId="478"/>
          <ac:picMkLst>
            <pc:docMk/>
            <pc:sldMk cId="2872130426" sldId="260"/>
            <ac:picMk id="9222" creationId="{00000000-0000-0000-0000-000000000000}"/>
          </ac:picMkLst>
        </pc:picChg>
      </pc:sldChg>
      <pc:sldChg chg="addSp delSp modSp mod">
        <pc:chgData name="Mike Cargill" userId="36303ffe-c61e-4175-a8a4-b4cb9099249a" providerId="ADAL" clId="{EA3666F6-06F0-4CC1-913C-4C46AD8832D2}" dt="2022-08-15T10:28:51.465" v="291" actId="1076"/>
        <pc:sldMkLst>
          <pc:docMk/>
          <pc:sldMk cId="2004520906" sldId="261"/>
        </pc:sldMkLst>
        <pc:spChg chg="add mod">
          <ac:chgData name="Mike Cargill" userId="36303ffe-c61e-4175-a8a4-b4cb9099249a" providerId="ADAL" clId="{EA3666F6-06F0-4CC1-913C-4C46AD8832D2}" dt="2022-08-15T10:28:48.790" v="290" actId="1076"/>
          <ac:spMkLst>
            <pc:docMk/>
            <pc:sldMk cId="2004520906" sldId="261"/>
            <ac:spMk id="3" creationId="{D045DFAF-0039-933E-464F-F82E5C5D0440}"/>
          </ac:spMkLst>
        </pc:spChg>
        <pc:spChg chg="mod">
          <ac:chgData name="Mike Cargill" userId="36303ffe-c61e-4175-a8a4-b4cb9099249a" providerId="ADAL" clId="{EA3666F6-06F0-4CC1-913C-4C46AD8832D2}" dt="2022-08-15T10:28:51.465" v="291" actId="1076"/>
          <ac:spMkLst>
            <pc:docMk/>
            <pc:sldMk cId="2004520906" sldId="261"/>
            <ac:spMk id="10244" creationId="{00000000-0000-0000-0000-000000000000}"/>
          </ac:spMkLst>
        </pc:spChg>
        <pc:picChg chg="add mod">
          <ac:chgData name="Mike Cargill" userId="36303ffe-c61e-4175-a8a4-b4cb9099249a" providerId="ADAL" clId="{EA3666F6-06F0-4CC1-913C-4C46AD8832D2}" dt="2022-08-15T10:28:46.393" v="289" actId="14100"/>
          <ac:picMkLst>
            <pc:docMk/>
            <pc:sldMk cId="2004520906" sldId="261"/>
            <ac:picMk id="2" creationId="{0E14AB9F-7FE6-D9CE-E512-054A661CE7B5}"/>
          </ac:picMkLst>
        </pc:picChg>
        <pc:picChg chg="del">
          <ac:chgData name="Mike Cargill" userId="36303ffe-c61e-4175-a8a4-b4cb9099249a" providerId="ADAL" clId="{EA3666F6-06F0-4CC1-913C-4C46AD8832D2}" dt="2022-08-15T10:27:37.134" v="269" actId="478"/>
          <ac:picMkLst>
            <pc:docMk/>
            <pc:sldMk cId="2004520906" sldId="261"/>
            <ac:picMk id="10242" creationId="{00000000-0000-0000-0000-000000000000}"/>
          </ac:picMkLst>
        </pc:picChg>
      </pc:sldChg>
      <pc:sldChg chg="addSp delSp modSp mod">
        <pc:chgData name="Mike Cargill" userId="36303ffe-c61e-4175-a8a4-b4cb9099249a" providerId="ADAL" clId="{EA3666F6-06F0-4CC1-913C-4C46AD8832D2}" dt="2022-08-15T10:39:01.785" v="344" actId="14100"/>
        <pc:sldMkLst>
          <pc:docMk/>
          <pc:sldMk cId="4282179790" sldId="263"/>
        </pc:sldMkLst>
        <pc:spChg chg="add del mod">
          <ac:chgData name="Mike Cargill" userId="36303ffe-c61e-4175-a8a4-b4cb9099249a" providerId="ADAL" clId="{EA3666F6-06F0-4CC1-913C-4C46AD8832D2}" dt="2022-08-15T10:35:07.656" v="311"/>
          <ac:spMkLst>
            <pc:docMk/>
            <pc:sldMk cId="4282179790" sldId="263"/>
            <ac:spMk id="3" creationId="{872D89FE-4D30-EFA6-2503-8A0F3EC3B644}"/>
          </ac:spMkLst>
        </pc:spChg>
        <pc:spChg chg="add del mod">
          <ac:chgData name="Mike Cargill" userId="36303ffe-c61e-4175-a8a4-b4cb9099249a" providerId="ADAL" clId="{EA3666F6-06F0-4CC1-913C-4C46AD8832D2}" dt="2022-08-15T10:38:50.099" v="341"/>
          <ac:spMkLst>
            <pc:docMk/>
            <pc:sldMk cId="4282179790" sldId="263"/>
            <ac:spMk id="8" creationId="{67C02625-1815-898D-9E3B-1A47BE684927}"/>
          </ac:spMkLst>
        </pc:spChg>
        <pc:spChg chg="add mod">
          <ac:chgData name="Mike Cargill" userId="36303ffe-c61e-4175-a8a4-b4cb9099249a" providerId="ADAL" clId="{EA3666F6-06F0-4CC1-913C-4C46AD8832D2}" dt="2022-08-15T10:38:34.289" v="337" actId="20577"/>
          <ac:spMkLst>
            <pc:docMk/>
            <pc:sldMk cId="4282179790" sldId="263"/>
            <ac:spMk id="9" creationId="{456AD696-5320-2264-09BF-6C9A7B9B5EF5}"/>
          </ac:spMkLst>
        </pc:spChg>
        <pc:picChg chg="add mod">
          <ac:chgData name="Mike Cargill" userId="36303ffe-c61e-4175-a8a4-b4cb9099249a" providerId="ADAL" clId="{EA3666F6-06F0-4CC1-913C-4C46AD8832D2}" dt="2022-08-15T10:35:00.593" v="308" actId="1076"/>
          <ac:picMkLst>
            <pc:docMk/>
            <pc:sldMk cId="4282179790" sldId="263"/>
            <ac:picMk id="2" creationId="{CF166125-B05C-8D12-97A3-8D8627350865}"/>
          </ac:picMkLst>
        </pc:picChg>
        <pc:picChg chg="add mod">
          <ac:chgData name="Mike Cargill" userId="36303ffe-c61e-4175-a8a4-b4cb9099249a" providerId="ADAL" clId="{EA3666F6-06F0-4CC1-913C-4C46AD8832D2}" dt="2022-08-15T10:35:20.373" v="313" actId="1076"/>
          <ac:picMkLst>
            <pc:docMk/>
            <pc:sldMk cId="4282179790" sldId="263"/>
            <ac:picMk id="4" creationId="{25A534A8-08C8-2F3B-5F27-E754F25582B4}"/>
          </ac:picMkLst>
        </pc:picChg>
        <pc:picChg chg="add del mod">
          <ac:chgData name="Mike Cargill" userId="36303ffe-c61e-4175-a8a4-b4cb9099249a" providerId="ADAL" clId="{EA3666F6-06F0-4CC1-913C-4C46AD8832D2}" dt="2022-08-15T10:37:25.247" v="320" actId="478"/>
          <ac:picMkLst>
            <pc:docMk/>
            <pc:sldMk cId="4282179790" sldId="263"/>
            <ac:picMk id="5" creationId="{24FEAC2E-D21A-EC5B-2DCD-195CDC635BC9}"/>
          </ac:picMkLst>
        </pc:picChg>
        <pc:picChg chg="add mod modCrop">
          <ac:chgData name="Mike Cargill" userId="36303ffe-c61e-4175-a8a4-b4cb9099249a" providerId="ADAL" clId="{EA3666F6-06F0-4CC1-913C-4C46AD8832D2}" dt="2022-08-15T10:39:01.785" v="344" actId="14100"/>
          <ac:picMkLst>
            <pc:docMk/>
            <pc:sldMk cId="4282179790" sldId="263"/>
            <ac:picMk id="6" creationId="{209EC9A6-AA3A-F905-0513-349F393EBBC9}"/>
          </ac:picMkLst>
        </pc:picChg>
        <pc:picChg chg="del">
          <ac:chgData name="Mike Cargill" userId="36303ffe-c61e-4175-a8a4-b4cb9099249a" providerId="ADAL" clId="{EA3666F6-06F0-4CC1-913C-4C46AD8832D2}" dt="2022-08-15T10:36:39.598" v="316" actId="478"/>
          <ac:picMkLst>
            <pc:docMk/>
            <pc:sldMk cId="4282179790" sldId="263"/>
            <ac:picMk id="12290" creationId="{00000000-0000-0000-0000-000000000000}"/>
          </ac:picMkLst>
        </pc:picChg>
        <pc:picChg chg="del">
          <ac:chgData name="Mike Cargill" userId="36303ffe-c61e-4175-a8a4-b4cb9099249a" providerId="ADAL" clId="{EA3666F6-06F0-4CC1-913C-4C46AD8832D2}" dt="2022-08-15T10:34:47.070" v="303" actId="478"/>
          <ac:picMkLst>
            <pc:docMk/>
            <pc:sldMk cId="4282179790" sldId="263"/>
            <ac:picMk id="12292" creationId="{00000000-0000-0000-0000-000000000000}"/>
          </ac:picMkLst>
        </pc:picChg>
      </pc:sldChg>
      <pc:sldChg chg="addSp delSp modSp mod">
        <pc:chgData name="Mike Cargill" userId="36303ffe-c61e-4175-a8a4-b4cb9099249a" providerId="ADAL" clId="{EA3666F6-06F0-4CC1-913C-4C46AD8832D2}" dt="2022-08-15T10:21:10.076" v="229" actId="14100"/>
        <pc:sldMkLst>
          <pc:docMk/>
          <pc:sldMk cId="494240978" sldId="264"/>
        </pc:sldMkLst>
        <pc:spChg chg="add mod">
          <ac:chgData name="Mike Cargill" userId="36303ffe-c61e-4175-a8a4-b4cb9099249a" providerId="ADAL" clId="{EA3666F6-06F0-4CC1-913C-4C46AD8832D2}" dt="2022-08-15T10:20:59.522" v="224" actId="1076"/>
          <ac:spMkLst>
            <pc:docMk/>
            <pc:sldMk cId="494240978" sldId="264"/>
            <ac:spMk id="3" creationId="{E6BAB7BB-CD1A-88F4-54EE-BBDA49433A5B}"/>
          </ac:spMkLst>
        </pc:spChg>
        <pc:spChg chg="add mod">
          <ac:chgData name="Mike Cargill" userId="36303ffe-c61e-4175-a8a4-b4cb9099249a" providerId="ADAL" clId="{EA3666F6-06F0-4CC1-913C-4C46AD8832D2}" dt="2022-08-15T10:21:07.905" v="228" actId="1076"/>
          <ac:spMkLst>
            <pc:docMk/>
            <pc:sldMk cId="494240978" sldId="264"/>
            <ac:spMk id="5" creationId="{F9AB4F11-DFFE-CDBA-12A5-0035D8540E52}"/>
          </ac:spMkLst>
        </pc:spChg>
        <pc:picChg chg="add mod">
          <ac:chgData name="Mike Cargill" userId="36303ffe-c61e-4175-a8a4-b4cb9099249a" providerId="ADAL" clId="{EA3666F6-06F0-4CC1-913C-4C46AD8832D2}" dt="2022-08-15T10:20:55.921" v="223" actId="1076"/>
          <ac:picMkLst>
            <pc:docMk/>
            <pc:sldMk cId="494240978" sldId="264"/>
            <ac:picMk id="2" creationId="{E0EE87A1-BA02-B31E-AB9A-1E0EED2D7328}"/>
          </ac:picMkLst>
        </pc:picChg>
        <pc:picChg chg="add mod">
          <ac:chgData name="Mike Cargill" userId="36303ffe-c61e-4175-a8a4-b4cb9099249a" providerId="ADAL" clId="{EA3666F6-06F0-4CC1-913C-4C46AD8832D2}" dt="2022-08-15T10:21:10.076" v="229" actId="14100"/>
          <ac:picMkLst>
            <pc:docMk/>
            <pc:sldMk cId="494240978" sldId="264"/>
            <ac:picMk id="4" creationId="{E47CE36C-0A4F-3B74-3B8D-B7217925D7B5}"/>
          </ac:picMkLst>
        </pc:picChg>
        <pc:picChg chg="del">
          <ac:chgData name="Mike Cargill" userId="36303ffe-c61e-4175-a8a4-b4cb9099249a" providerId="ADAL" clId="{EA3666F6-06F0-4CC1-913C-4C46AD8832D2}" dt="2022-08-15T10:20:37.679" v="216" actId="478"/>
          <ac:picMkLst>
            <pc:docMk/>
            <pc:sldMk cId="494240978" sldId="264"/>
            <ac:picMk id="13315" creationId="{00000000-0000-0000-0000-000000000000}"/>
          </ac:picMkLst>
        </pc:picChg>
        <pc:picChg chg="del">
          <ac:chgData name="Mike Cargill" userId="36303ffe-c61e-4175-a8a4-b4cb9099249a" providerId="ADAL" clId="{EA3666F6-06F0-4CC1-913C-4C46AD8832D2}" dt="2022-08-15T10:20:36.926" v="215" actId="478"/>
          <ac:picMkLst>
            <pc:docMk/>
            <pc:sldMk cId="494240978" sldId="264"/>
            <ac:picMk id="33794" creationId="{00000000-0000-0000-0000-000000000000}"/>
          </ac:picMkLst>
        </pc:picChg>
      </pc:sldChg>
      <pc:sldChg chg="addSp delSp modSp mod">
        <pc:chgData name="Mike Cargill" userId="36303ffe-c61e-4175-a8a4-b4cb9099249a" providerId="ADAL" clId="{EA3666F6-06F0-4CC1-913C-4C46AD8832D2}" dt="2022-08-15T10:43:32.363" v="440" actId="1076"/>
        <pc:sldMkLst>
          <pc:docMk/>
          <pc:sldMk cId="1250398650" sldId="266"/>
        </pc:sldMkLst>
        <pc:spChg chg="add mod">
          <ac:chgData name="Mike Cargill" userId="36303ffe-c61e-4175-a8a4-b4cb9099249a" providerId="ADAL" clId="{EA3666F6-06F0-4CC1-913C-4C46AD8832D2}" dt="2022-08-15T10:43:32.363" v="440" actId="1076"/>
          <ac:spMkLst>
            <pc:docMk/>
            <pc:sldMk cId="1250398650" sldId="266"/>
            <ac:spMk id="5" creationId="{DE31771D-2952-9AEB-A475-72668DA52157}"/>
          </ac:spMkLst>
        </pc:spChg>
        <pc:picChg chg="add mod">
          <ac:chgData name="Mike Cargill" userId="36303ffe-c61e-4175-a8a4-b4cb9099249a" providerId="ADAL" clId="{EA3666F6-06F0-4CC1-913C-4C46AD8832D2}" dt="2022-08-15T10:43:12.240" v="404" actId="14100"/>
          <ac:picMkLst>
            <pc:docMk/>
            <pc:sldMk cId="1250398650" sldId="266"/>
            <ac:picMk id="2" creationId="{64D912AD-ECCC-19F3-EA4A-965A7C2245C7}"/>
          </ac:picMkLst>
        </pc:picChg>
        <pc:picChg chg="add mod">
          <ac:chgData name="Mike Cargill" userId="36303ffe-c61e-4175-a8a4-b4cb9099249a" providerId="ADAL" clId="{EA3666F6-06F0-4CC1-913C-4C46AD8832D2}" dt="2022-08-15T10:43:05.688" v="402" actId="1076"/>
          <ac:picMkLst>
            <pc:docMk/>
            <pc:sldMk cId="1250398650" sldId="266"/>
            <ac:picMk id="3" creationId="{64BDC944-5510-B57C-E97A-FD0513DF9156}"/>
          </ac:picMkLst>
        </pc:picChg>
        <pc:picChg chg="add mod">
          <ac:chgData name="Mike Cargill" userId="36303ffe-c61e-4175-a8a4-b4cb9099249a" providerId="ADAL" clId="{EA3666F6-06F0-4CC1-913C-4C46AD8832D2}" dt="2022-08-15T10:43:04.008" v="401" actId="1076"/>
          <ac:picMkLst>
            <pc:docMk/>
            <pc:sldMk cId="1250398650" sldId="266"/>
            <ac:picMk id="4" creationId="{AD315834-B05C-581F-0D31-1B95043AFC9C}"/>
          </ac:picMkLst>
        </pc:picChg>
        <pc:picChg chg="del">
          <ac:chgData name="Mike Cargill" userId="36303ffe-c61e-4175-a8a4-b4cb9099249a" providerId="ADAL" clId="{EA3666F6-06F0-4CC1-913C-4C46AD8832D2}" dt="2022-08-15T10:42:13.821" v="394" actId="478"/>
          <ac:picMkLst>
            <pc:docMk/>
            <pc:sldMk cId="1250398650" sldId="266"/>
            <ac:picMk id="15364" creationId="{00000000-0000-0000-0000-000000000000}"/>
          </ac:picMkLst>
        </pc:picChg>
        <pc:picChg chg="del">
          <ac:chgData name="Mike Cargill" userId="36303ffe-c61e-4175-a8a4-b4cb9099249a" providerId="ADAL" clId="{EA3666F6-06F0-4CC1-913C-4C46AD8832D2}" dt="2022-08-15T10:42:56.974" v="398" actId="478"/>
          <ac:picMkLst>
            <pc:docMk/>
            <pc:sldMk cId="1250398650" sldId="266"/>
            <ac:picMk id="15365" creationId="{00000000-0000-0000-0000-000000000000}"/>
          </ac:picMkLst>
        </pc:picChg>
        <pc:picChg chg="del">
          <ac:chgData name="Mike Cargill" userId="36303ffe-c61e-4175-a8a4-b4cb9099249a" providerId="ADAL" clId="{EA3666F6-06F0-4CC1-913C-4C46AD8832D2}" dt="2022-08-15T10:41:37.645" v="390" actId="478"/>
          <ac:picMkLst>
            <pc:docMk/>
            <pc:sldMk cId="1250398650" sldId="266"/>
            <ac:picMk id="15366" creationId="{00000000-0000-0000-0000-000000000000}"/>
          </ac:picMkLst>
        </pc:picChg>
      </pc:sldChg>
      <pc:sldChg chg="addSp delSp modSp mod">
        <pc:chgData name="Mike Cargill" userId="36303ffe-c61e-4175-a8a4-b4cb9099249a" providerId="ADAL" clId="{EA3666F6-06F0-4CC1-913C-4C46AD8832D2}" dt="2022-08-15T10:33:51.370" v="302"/>
        <pc:sldMkLst>
          <pc:docMk/>
          <pc:sldMk cId="4260691012" sldId="277"/>
        </pc:sldMkLst>
        <pc:spChg chg="add mod">
          <ac:chgData name="Mike Cargill" userId="36303ffe-c61e-4175-a8a4-b4cb9099249a" providerId="ADAL" clId="{EA3666F6-06F0-4CC1-913C-4C46AD8832D2}" dt="2022-08-15T10:33:51.370" v="302"/>
          <ac:spMkLst>
            <pc:docMk/>
            <pc:sldMk cId="4260691012" sldId="277"/>
            <ac:spMk id="3" creationId="{B35DE264-4306-D160-85DD-EF7CDC63E8FB}"/>
          </ac:spMkLst>
        </pc:spChg>
        <pc:spChg chg="mod">
          <ac:chgData name="Mike Cargill" userId="36303ffe-c61e-4175-a8a4-b4cb9099249a" providerId="ADAL" clId="{EA3666F6-06F0-4CC1-913C-4C46AD8832D2}" dt="2022-08-15T10:32:42.748" v="297" actId="1076"/>
          <ac:spMkLst>
            <pc:docMk/>
            <pc:sldMk cId="4260691012" sldId="277"/>
            <ac:spMk id="72708" creationId="{00000000-0000-0000-0000-000000000000}"/>
          </ac:spMkLst>
        </pc:spChg>
        <pc:picChg chg="add mod">
          <ac:chgData name="Mike Cargill" userId="36303ffe-c61e-4175-a8a4-b4cb9099249a" providerId="ADAL" clId="{EA3666F6-06F0-4CC1-913C-4C46AD8832D2}" dt="2022-08-15T10:32:48.073" v="299" actId="1076"/>
          <ac:picMkLst>
            <pc:docMk/>
            <pc:sldMk cId="4260691012" sldId="277"/>
            <ac:picMk id="2" creationId="{283C6ED6-9403-DB8C-6EEA-3626F098A868}"/>
          </ac:picMkLst>
        </pc:picChg>
        <pc:picChg chg="del">
          <ac:chgData name="Mike Cargill" userId="36303ffe-c61e-4175-a8a4-b4cb9099249a" providerId="ADAL" clId="{EA3666F6-06F0-4CC1-913C-4C46AD8832D2}" dt="2022-08-15T10:32:21.294" v="293" actId="478"/>
          <ac:picMkLst>
            <pc:docMk/>
            <pc:sldMk cId="4260691012" sldId="277"/>
            <ac:picMk id="72706" creationId="{00000000-0000-0000-0000-000000000000}"/>
          </ac:picMkLst>
        </pc:picChg>
        <pc:picChg chg="del">
          <ac:chgData name="Mike Cargill" userId="36303ffe-c61e-4175-a8a4-b4cb9099249a" providerId="ADAL" clId="{EA3666F6-06F0-4CC1-913C-4C46AD8832D2}" dt="2022-08-15T10:32:20.606" v="292" actId="478"/>
          <ac:picMkLst>
            <pc:docMk/>
            <pc:sldMk cId="4260691012" sldId="277"/>
            <ac:picMk id="72707" creationId="{00000000-0000-0000-0000-000000000000}"/>
          </ac:picMkLst>
        </pc:picChg>
      </pc:sldChg>
      <pc:sldChg chg="addSp delSp modSp mod">
        <pc:chgData name="Mike Cargill" userId="36303ffe-c61e-4175-a8a4-b4cb9099249a" providerId="ADAL" clId="{EA3666F6-06F0-4CC1-913C-4C46AD8832D2}" dt="2022-08-15T10:53:53.380" v="517" actId="1076"/>
        <pc:sldMkLst>
          <pc:docMk/>
          <pc:sldMk cId="4013520404" sldId="278"/>
        </pc:sldMkLst>
        <pc:spChg chg="add mod">
          <ac:chgData name="Mike Cargill" userId="36303ffe-c61e-4175-a8a4-b4cb9099249a" providerId="ADAL" clId="{EA3666F6-06F0-4CC1-913C-4C46AD8832D2}" dt="2022-08-15T10:53:53.380" v="517" actId="1076"/>
          <ac:spMkLst>
            <pc:docMk/>
            <pc:sldMk cId="4013520404" sldId="278"/>
            <ac:spMk id="5" creationId="{C9DF156A-79FF-D015-1511-5390C5EE6AAE}"/>
          </ac:spMkLst>
        </pc:spChg>
        <pc:picChg chg="add del mod">
          <ac:chgData name="Mike Cargill" userId="36303ffe-c61e-4175-a8a4-b4cb9099249a" providerId="ADAL" clId="{EA3666F6-06F0-4CC1-913C-4C46AD8832D2}" dt="2022-08-15T10:53:42.910" v="511" actId="478"/>
          <ac:picMkLst>
            <pc:docMk/>
            <pc:sldMk cId="4013520404" sldId="278"/>
            <ac:picMk id="3" creationId="{5C72D510-0259-0524-7863-71F6AA354867}"/>
          </ac:picMkLst>
        </pc:picChg>
        <pc:picChg chg="add mod">
          <ac:chgData name="Mike Cargill" userId="36303ffe-c61e-4175-a8a4-b4cb9099249a" providerId="ADAL" clId="{EA3666F6-06F0-4CC1-913C-4C46AD8832D2}" dt="2022-08-15T10:53:50.036" v="516" actId="1076"/>
          <ac:picMkLst>
            <pc:docMk/>
            <pc:sldMk cId="4013520404" sldId="278"/>
            <ac:picMk id="4" creationId="{22603656-827C-0CB6-5469-01BCCF4C89A1}"/>
          </ac:picMkLst>
        </pc:picChg>
        <pc:picChg chg="del">
          <ac:chgData name="Mike Cargill" userId="36303ffe-c61e-4175-a8a4-b4cb9099249a" providerId="ADAL" clId="{EA3666F6-06F0-4CC1-913C-4C46AD8832D2}" dt="2022-08-15T10:53:10.798" v="504" actId="478"/>
          <ac:picMkLst>
            <pc:docMk/>
            <pc:sldMk cId="4013520404" sldId="278"/>
            <ac:picMk id="73733" creationId="{00000000-0000-0000-0000-000000000000}"/>
          </ac:picMkLst>
        </pc:picChg>
      </pc:sldChg>
      <pc:sldChg chg="addSp delSp modSp mod modAnim">
        <pc:chgData name="Mike Cargill" userId="36303ffe-c61e-4175-a8a4-b4cb9099249a" providerId="ADAL" clId="{EA3666F6-06F0-4CC1-913C-4C46AD8832D2}" dt="2022-08-15T10:52:12.738" v="503" actId="1076"/>
        <pc:sldMkLst>
          <pc:docMk/>
          <pc:sldMk cId="1472723231" sldId="282"/>
        </pc:sldMkLst>
        <pc:spChg chg="add mod">
          <ac:chgData name="Mike Cargill" userId="36303ffe-c61e-4175-a8a4-b4cb9099249a" providerId="ADAL" clId="{EA3666F6-06F0-4CC1-913C-4C46AD8832D2}" dt="2022-08-15T10:52:07.860" v="502" actId="1076"/>
          <ac:spMkLst>
            <pc:docMk/>
            <pc:sldMk cId="1472723231" sldId="282"/>
            <ac:spMk id="3" creationId="{FEC5380E-6C6C-E9C9-BEE0-DBAA6ECA67C7}"/>
          </ac:spMkLst>
        </pc:spChg>
        <pc:spChg chg="mod">
          <ac:chgData name="Mike Cargill" userId="36303ffe-c61e-4175-a8a4-b4cb9099249a" providerId="ADAL" clId="{EA3666F6-06F0-4CC1-913C-4C46AD8832D2}" dt="2022-08-15T10:51:39.194" v="498" actId="1076"/>
          <ac:spMkLst>
            <pc:docMk/>
            <pc:sldMk cId="1472723231" sldId="282"/>
            <ac:spMk id="82947" creationId="{00000000-0000-0000-0000-000000000000}"/>
          </ac:spMkLst>
        </pc:spChg>
        <pc:spChg chg="mod">
          <ac:chgData name="Mike Cargill" userId="36303ffe-c61e-4175-a8a4-b4cb9099249a" providerId="ADAL" clId="{EA3666F6-06F0-4CC1-913C-4C46AD8832D2}" dt="2022-08-15T10:52:12.738" v="503" actId="1076"/>
          <ac:spMkLst>
            <pc:docMk/>
            <pc:sldMk cId="1472723231" sldId="282"/>
            <ac:spMk id="82951" creationId="{00000000-0000-0000-0000-000000000000}"/>
          </ac:spMkLst>
        </pc:spChg>
        <pc:grpChg chg="add del mod">
          <ac:chgData name="Mike Cargill" userId="36303ffe-c61e-4175-a8a4-b4cb9099249a" providerId="ADAL" clId="{EA3666F6-06F0-4CC1-913C-4C46AD8832D2}" dt="2022-08-15T10:51:02.352" v="486" actId="478"/>
          <ac:grpSpMkLst>
            <pc:docMk/>
            <pc:sldMk cId="1472723231" sldId="282"/>
            <ac:grpSpMk id="56332" creationId="{00000000-0000-0000-0000-000000000000}"/>
          </ac:grpSpMkLst>
        </pc:grpChg>
        <pc:picChg chg="add mod modCrop">
          <ac:chgData name="Mike Cargill" userId="36303ffe-c61e-4175-a8a4-b4cb9099249a" providerId="ADAL" clId="{EA3666F6-06F0-4CC1-913C-4C46AD8832D2}" dt="2022-08-15T10:51:40.100" v="499" actId="1076"/>
          <ac:picMkLst>
            <pc:docMk/>
            <pc:sldMk cId="1472723231" sldId="282"/>
            <ac:picMk id="2" creationId="{665B508C-CFFE-25EA-DDD1-6851204E7D73}"/>
          </ac:picMkLst>
        </pc:picChg>
        <pc:picChg chg="del">
          <ac:chgData name="Mike Cargill" userId="36303ffe-c61e-4175-a8a4-b4cb9099249a" providerId="ADAL" clId="{EA3666F6-06F0-4CC1-913C-4C46AD8832D2}" dt="2022-08-15T10:50:43.006" v="482" actId="478"/>
          <ac:picMkLst>
            <pc:docMk/>
            <pc:sldMk cId="1472723231" sldId="282"/>
            <ac:picMk id="82946" creationId="{00000000-0000-0000-0000-000000000000}"/>
          </ac:picMkLst>
        </pc:picChg>
        <pc:picChg chg="del mod">
          <ac:chgData name="Mike Cargill" userId="36303ffe-c61e-4175-a8a4-b4cb9099249a" providerId="ADAL" clId="{EA3666F6-06F0-4CC1-913C-4C46AD8832D2}" dt="2022-08-15T10:51:02.352" v="486" actId="478"/>
          <ac:picMkLst>
            <pc:docMk/>
            <pc:sldMk cId="1472723231" sldId="282"/>
            <ac:picMk id="82950" creationId="{00000000-0000-0000-0000-000000000000}"/>
          </ac:picMkLst>
        </pc:picChg>
      </pc:sldChg>
      <pc:sldChg chg="addSp modSp mod">
        <pc:chgData name="Mike Cargill" userId="36303ffe-c61e-4175-a8a4-b4cb9099249a" providerId="ADAL" clId="{EA3666F6-06F0-4CC1-913C-4C46AD8832D2}" dt="2022-08-15T10:25:39.377" v="266" actId="1076"/>
        <pc:sldMkLst>
          <pc:docMk/>
          <pc:sldMk cId="3408208843" sldId="287"/>
        </pc:sldMkLst>
        <pc:spChg chg="mod">
          <ac:chgData name="Mike Cargill" userId="36303ffe-c61e-4175-a8a4-b4cb9099249a" providerId="ADAL" clId="{EA3666F6-06F0-4CC1-913C-4C46AD8832D2}" dt="2022-08-15T10:25:39.377" v="266" actId="1076"/>
          <ac:spMkLst>
            <pc:docMk/>
            <pc:sldMk cId="3408208843" sldId="287"/>
            <ac:spMk id="4" creationId="{502F2CC8-A905-7047-D878-FEE9A1C38B92}"/>
          </ac:spMkLst>
        </pc:spChg>
        <pc:spChg chg="add mod">
          <ac:chgData name="Mike Cargill" userId="36303ffe-c61e-4175-a8a4-b4cb9099249a" providerId="ADAL" clId="{EA3666F6-06F0-4CC1-913C-4C46AD8832D2}" dt="2022-08-15T10:25:34.169" v="265" actId="1076"/>
          <ac:spMkLst>
            <pc:docMk/>
            <pc:sldMk cId="3408208843" sldId="287"/>
            <ac:spMk id="5" creationId="{5090EB61-F691-FED7-E3DD-0A0FE2ABA4F9}"/>
          </ac:spMkLst>
        </pc:spChg>
        <pc:picChg chg="add mod">
          <ac:chgData name="Mike Cargill" userId="36303ffe-c61e-4175-a8a4-b4cb9099249a" providerId="ADAL" clId="{EA3666F6-06F0-4CC1-913C-4C46AD8832D2}" dt="2022-08-15T10:25:23.845" v="262" actId="1076"/>
          <ac:picMkLst>
            <pc:docMk/>
            <pc:sldMk cId="3408208843" sldId="287"/>
            <ac:picMk id="2" creationId="{A4ECAF84-E5BB-CF22-DE72-462AC5BE3214}"/>
          </ac:picMkLst>
        </pc:picChg>
      </pc:sldChg>
      <pc:sldChg chg="modSp">
        <pc:chgData name="Mike Cargill" userId="36303ffe-c61e-4175-a8a4-b4cb9099249a" providerId="ADAL" clId="{EA3666F6-06F0-4CC1-913C-4C46AD8832D2}" dt="2022-08-15T10:59:27.261" v="518" actId="1076"/>
        <pc:sldMkLst>
          <pc:docMk/>
          <pc:sldMk cId="3867441068" sldId="288"/>
        </pc:sldMkLst>
        <pc:picChg chg="mod">
          <ac:chgData name="Mike Cargill" userId="36303ffe-c61e-4175-a8a4-b4cb9099249a" providerId="ADAL" clId="{EA3666F6-06F0-4CC1-913C-4C46AD8832D2}" dt="2022-08-15T10:59:27.261" v="518" actId="1076"/>
          <ac:picMkLst>
            <pc:docMk/>
            <pc:sldMk cId="3867441068" sldId="288"/>
            <ac:picMk id="46099" creationId="{00000000-0000-0000-0000-000000000000}"/>
          </ac:picMkLst>
        </pc:picChg>
      </pc:sldChg>
      <pc:sldChg chg="addSp delSp modSp mod">
        <pc:chgData name="Mike Cargill" userId="36303ffe-c61e-4175-a8a4-b4cb9099249a" providerId="ADAL" clId="{EA3666F6-06F0-4CC1-913C-4C46AD8832D2}" dt="2022-08-15T10:50:22.694" v="481" actId="1076"/>
        <pc:sldMkLst>
          <pc:docMk/>
          <pc:sldMk cId="674889077" sldId="297"/>
        </pc:sldMkLst>
        <pc:spChg chg="add mod">
          <ac:chgData name="Mike Cargill" userId="36303ffe-c61e-4175-a8a4-b4cb9099249a" providerId="ADAL" clId="{EA3666F6-06F0-4CC1-913C-4C46AD8832D2}" dt="2022-08-15T10:48:16.114" v="471" actId="1076"/>
          <ac:spMkLst>
            <pc:docMk/>
            <pc:sldMk cId="674889077" sldId="297"/>
            <ac:spMk id="18" creationId="{6F34DDC0-29C7-E72F-301A-C1D47B9B6BF1}"/>
          </ac:spMkLst>
        </pc:spChg>
        <pc:spChg chg="add mod">
          <ac:chgData name="Mike Cargill" userId="36303ffe-c61e-4175-a8a4-b4cb9099249a" providerId="ADAL" clId="{EA3666F6-06F0-4CC1-913C-4C46AD8832D2}" dt="2022-08-15T10:48:52.992" v="475" actId="20577"/>
          <ac:spMkLst>
            <pc:docMk/>
            <pc:sldMk cId="674889077" sldId="297"/>
            <ac:spMk id="21" creationId="{928C52F9-777E-3713-14B1-60691B3D01D8}"/>
          </ac:spMkLst>
        </pc:spChg>
        <pc:picChg chg="del">
          <ac:chgData name="Mike Cargill" userId="36303ffe-c61e-4175-a8a4-b4cb9099249a" providerId="ADAL" clId="{EA3666F6-06F0-4CC1-913C-4C46AD8832D2}" dt="2022-08-15T10:24:13.374" v="243" actId="478"/>
          <ac:picMkLst>
            <pc:docMk/>
            <pc:sldMk cId="674889077" sldId="297"/>
            <ac:picMk id="2" creationId="{00000000-0000-0000-0000-000000000000}"/>
          </ac:picMkLst>
        </pc:picChg>
        <pc:picChg chg="del">
          <ac:chgData name="Mike Cargill" userId="36303ffe-c61e-4175-a8a4-b4cb9099249a" providerId="ADAL" clId="{EA3666F6-06F0-4CC1-913C-4C46AD8832D2}" dt="2022-08-15T10:24:53.934" v="258" actId="478"/>
          <ac:picMkLst>
            <pc:docMk/>
            <pc:sldMk cId="674889077" sldId="297"/>
            <ac:picMk id="3" creationId="{00000000-0000-0000-0000-000000000000}"/>
          </ac:picMkLst>
        </pc:picChg>
        <pc:picChg chg="del">
          <ac:chgData name="Mike Cargill" userId="36303ffe-c61e-4175-a8a4-b4cb9099249a" providerId="ADAL" clId="{EA3666F6-06F0-4CC1-913C-4C46AD8832D2}" dt="2022-08-15T10:23:31.022" v="238" actId="478"/>
          <ac:picMkLst>
            <pc:docMk/>
            <pc:sldMk cId="674889077" sldId="297"/>
            <ac:picMk id="4" creationId="{00000000-0000-0000-0000-000000000000}"/>
          </ac:picMkLst>
        </pc:picChg>
        <pc:picChg chg="del">
          <ac:chgData name="Mike Cargill" userId="36303ffe-c61e-4175-a8a4-b4cb9099249a" providerId="ADAL" clId="{EA3666F6-06F0-4CC1-913C-4C46AD8832D2}" dt="2022-08-15T10:41:24.397" v="386" actId="478"/>
          <ac:picMkLst>
            <pc:docMk/>
            <pc:sldMk cId="674889077" sldId="297"/>
            <ac:picMk id="5" creationId="{00000000-0000-0000-0000-000000000000}"/>
          </ac:picMkLst>
        </pc:picChg>
        <pc:picChg chg="add mod">
          <ac:chgData name="Mike Cargill" userId="36303ffe-c61e-4175-a8a4-b4cb9099249a" providerId="ADAL" clId="{EA3666F6-06F0-4CC1-913C-4C46AD8832D2}" dt="2022-08-15T10:24:27.601" v="254" actId="1076"/>
          <ac:picMkLst>
            <pc:docMk/>
            <pc:sldMk cId="674889077" sldId="297"/>
            <ac:picMk id="6" creationId="{343A9105-7867-3E33-10EF-7FB268CD4595}"/>
          </ac:picMkLst>
        </pc:picChg>
        <pc:picChg chg="del">
          <ac:chgData name="Mike Cargill" userId="36303ffe-c61e-4175-a8a4-b4cb9099249a" providerId="ADAL" clId="{EA3666F6-06F0-4CC1-913C-4C46AD8832D2}" dt="2022-08-15T10:50:01.278" v="476" actId="478"/>
          <ac:picMkLst>
            <pc:docMk/>
            <pc:sldMk cId="674889077" sldId="297"/>
            <ac:picMk id="7" creationId="{00000000-0000-0000-0000-000000000000}"/>
          </ac:picMkLst>
        </pc:picChg>
        <pc:picChg chg="add mod modCrop">
          <ac:chgData name="Mike Cargill" userId="36303ffe-c61e-4175-a8a4-b4cb9099249a" providerId="ADAL" clId="{EA3666F6-06F0-4CC1-913C-4C46AD8832D2}" dt="2022-08-15T10:24:34.485" v="257" actId="732"/>
          <ac:picMkLst>
            <pc:docMk/>
            <pc:sldMk cId="674889077" sldId="297"/>
            <ac:picMk id="8" creationId="{3DE8E4C2-8FD9-2462-8BC9-B1308DA7763D}"/>
          </ac:picMkLst>
        </pc:picChg>
        <pc:picChg chg="del">
          <ac:chgData name="Mike Cargill" userId="36303ffe-c61e-4175-a8a4-b4cb9099249a" providerId="ADAL" clId="{EA3666F6-06F0-4CC1-913C-4C46AD8832D2}" dt="2022-08-15T10:47:41.534" v="441" actId="478"/>
          <ac:picMkLst>
            <pc:docMk/>
            <pc:sldMk cId="674889077" sldId="297"/>
            <ac:picMk id="10" creationId="{00000000-0000-0000-0000-000000000000}"/>
          </ac:picMkLst>
        </pc:picChg>
        <pc:picChg chg="del">
          <ac:chgData name="Mike Cargill" userId="36303ffe-c61e-4175-a8a4-b4cb9099249a" providerId="ADAL" clId="{EA3666F6-06F0-4CC1-913C-4C46AD8832D2}" dt="2022-08-15T10:22:51.743" v="230" actId="478"/>
          <ac:picMkLst>
            <pc:docMk/>
            <pc:sldMk cId="674889077" sldId="297"/>
            <ac:picMk id="12" creationId="{00000000-0000-0000-0000-000000000000}"/>
          </ac:picMkLst>
        </pc:picChg>
        <pc:picChg chg="add mod">
          <ac:chgData name="Mike Cargill" userId="36303ffe-c61e-4175-a8a4-b4cb9099249a" providerId="ADAL" clId="{EA3666F6-06F0-4CC1-913C-4C46AD8832D2}" dt="2022-08-15T10:24:23.891" v="252" actId="1076"/>
          <ac:picMkLst>
            <pc:docMk/>
            <pc:sldMk cId="674889077" sldId="297"/>
            <ac:picMk id="13" creationId="{0C3C5489-986A-DFDE-DED7-E9EA7EEA331D}"/>
          </ac:picMkLst>
        </pc:picChg>
        <pc:picChg chg="add mod">
          <ac:chgData name="Mike Cargill" userId="36303ffe-c61e-4175-a8a4-b4cb9099249a" providerId="ADAL" clId="{EA3666F6-06F0-4CC1-913C-4C46AD8832D2}" dt="2022-08-15T10:24:57.809" v="260" actId="1076"/>
          <ac:picMkLst>
            <pc:docMk/>
            <pc:sldMk cId="674889077" sldId="297"/>
            <ac:picMk id="14" creationId="{D55CB3F0-A6CB-069A-D45A-7D04B79F3029}"/>
          </ac:picMkLst>
        </pc:picChg>
        <pc:picChg chg="add mod">
          <ac:chgData name="Mike Cargill" userId="36303ffe-c61e-4175-a8a4-b4cb9099249a" providerId="ADAL" clId="{EA3666F6-06F0-4CC1-913C-4C46AD8832D2}" dt="2022-08-15T10:39:55.242" v="347" actId="1076"/>
          <ac:picMkLst>
            <pc:docMk/>
            <pc:sldMk cId="674889077" sldId="297"/>
            <ac:picMk id="15" creationId="{D5EDC3D0-C4C1-156D-23C5-9F52A3CAE87C}"/>
          </ac:picMkLst>
        </pc:picChg>
        <pc:picChg chg="add del mod">
          <ac:chgData name="Mike Cargill" userId="36303ffe-c61e-4175-a8a4-b4cb9099249a" providerId="ADAL" clId="{EA3666F6-06F0-4CC1-913C-4C46AD8832D2}" dt="2022-08-15T10:40:07.151" v="348" actId="478"/>
          <ac:picMkLst>
            <pc:docMk/>
            <pc:sldMk cId="674889077" sldId="297"/>
            <ac:picMk id="16" creationId="{6E696FCD-874F-DB74-AE28-5885303AD489}"/>
          </ac:picMkLst>
        </pc:picChg>
        <pc:picChg chg="add del mod">
          <ac:chgData name="Mike Cargill" userId="36303ffe-c61e-4175-a8a4-b4cb9099249a" providerId="ADAL" clId="{EA3666F6-06F0-4CC1-913C-4C46AD8832D2}" dt="2022-08-15T10:40:21.359" v="351" actId="478"/>
          <ac:picMkLst>
            <pc:docMk/>
            <pc:sldMk cId="674889077" sldId="297"/>
            <ac:picMk id="17" creationId="{C8E9F402-9E5F-36E2-FF8F-A136A9FE6498}"/>
          </ac:picMkLst>
        </pc:picChg>
        <pc:picChg chg="add mod">
          <ac:chgData name="Mike Cargill" userId="36303ffe-c61e-4175-a8a4-b4cb9099249a" providerId="ADAL" clId="{EA3666F6-06F0-4CC1-913C-4C46AD8832D2}" dt="2022-08-15T10:41:32.125" v="389" actId="1076"/>
          <ac:picMkLst>
            <pc:docMk/>
            <pc:sldMk cId="674889077" sldId="297"/>
            <ac:picMk id="19" creationId="{6C16CE46-CE17-E601-6EB8-68A95AE3CC85}"/>
          </ac:picMkLst>
        </pc:picChg>
        <pc:picChg chg="add mod">
          <ac:chgData name="Mike Cargill" userId="36303ffe-c61e-4175-a8a4-b4cb9099249a" providerId="ADAL" clId="{EA3666F6-06F0-4CC1-913C-4C46AD8832D2}" dt="2022-08-15T10:48:04.687" v="445" actId="14100"/>
          <ac:picMkLst>
            <pc:docMk/>
            <pc:sldMk cId="674889077" sldId="297"/>
            <ac:picMk id="20" creationId="{436203DC-ACEE-F5AE-A2DC-B41AD70EFD18}"/>
          </ac:picMkLst>
        </pc:picChg>
        <pc:picChg chg="add mod">
          <ac:chgData name="Mike Cargill" userId="36303ffe-c61e-4175-a8a4-b4cb9099249a" providerId="ADAL" clId="{EA3666F6-06F0-4CC1-913C-4C46AD8832D2}" dt="2022-08-15T10:50:22.694" v="481" actId="1076"/>
          <ac:picMkLst>
            <pc:docMk/>
            <pc:sldMk cId="674889077" sldId="297"/>
            <ac:picMk id="22" creationId="{2ABC90A0-1C2E-252E-D983-E80E1ABE6FF3}"/>
          </ac:picMkLst>
        </pc:picChg>
        <pc:picChg chg="del">
          <ac:chgData name="Mike Cargill" userId="36303ffe-c61e-4175-a8a4-b4cb9099249a" providerId="ADAL" clId="{EA3666F6-06F0-4CC1-913C-4C46AD8832D2}" dt="2022-08-15T10:39:50.991" v="345" actId="478"/>
          <ac:picMkLst>
            <pc:docMk/>
            <pc:sldMk cId="674889077" sldId="297"/>
            <ac:picMk id="53250" creationId="{00000000-0000-0000-0000-000000000000}"/>
          </ac:picMkLst>
        </pc:picChg>
      </pc:sldChg>
      <pc:sldChg chg="addSp delSp modSp mod">
        <pc:chgData name="Mike Cargill" userId="36303ffe-c61e-4175-a8a4-b4cb9099249a" providerId="ADAL" clId="{EA3666F6-06F0-4CC1-913C-4C46AD8832D2}" dt="2022-08-15T09:55:18.213" v="19" actId="20577"/>
        <pc:sldMkLst>
          <pc:docMk/>
          <pc:sldMk cId="3671481613" sldId="299"/>
        </pc:sldMkLst>
        <pc:spChg chg="add mod">
          <ac:chgData name="Mike Cargill" userId="36303ffe-c61e-4175-a8a4-b4cb9099249a" providerId="ADAL" clId="{EA3666F6-06F0-4CC1-913C-4C46AD8832D2}" dt="2022-08-15T09:55:18.213" v="19" actId="20577"/>
          <ac:spMkLst>
            <pc:docMk/>
            <pc:sldMk cId="3671481613" sldId="299"/>
            <ac:spMk id="3" creationId="{60DBCD01-722C-D60E-B48A-D45A920169EF}"/>
          </ac:spMkLst>
        </pc:spChg>
        <pc:picChg chg="add mod">
          <ac:chgData name="Mike Cargill" userId="36303ffe-c61e-4175-a8a4-b4cb9099249a" providerId="ADAL" clId="{EA3666F6-06F0-4CC1-913C-4C46AD8832D2}" dt="2022-08-15T09:54:25.069" v="5" actId="14100"/>
          <ac:picMkLst>
            <pc:docMk/>
            <pc:sldMk cId="3671481613" sldId="299"/>
            <ac:picMk id="2" creationId="{F23758FC-2EBB-52A9-2E64-3263A71AA627}"/>
          </ac:picMkLst>
        </pc:picChg>
        <pc:picChg chg="del">
          <ac:chgData name="Mike Cargill" userId="36303ffe-c61e-4175-a8a4-b4cb9099249a" providerId="ADAL" clId="{EA3666F6-06F0-4CC1-913C-4C46AD8832D2}" dt="2022-08-15T09:54:07.728" v="0" actId="478"/>
          <ac:picMkLst>
            <pc:docMk/>
            <pc:sldMk cId="3671481613" sldId="299"/>
            <ac:picMk id="4098"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UK Offshore Wind Farms</a:t>
            </a:r>
          </a:p>
        </c:rich>
      </c:tx>
      <c:overlay val="0"/>
    </c:title>
    <c:autoTitleDeleted val="0"/>
    <c:plotArea>
      <c:layout>
        <c:manualLayout>
          <c:layoutTarget val="inner"/>
          <c:xMode val="edge"/>
          <c:yMode val="edge"/>
          <c:x val="9.5091111469794765E-2"/>
          <c:y val="0.12129352957465754"/>
          <c:w val="0.89991730478584142"/>
          <c:h val="0.79116230037458524"/>
        </c:manualLayout>
      </c:layout>
      <c:barChart>
        <c:barDir val="col"/>
        <c:grouping val="clustered"/>
        <c:varyColors val="0"/>
        <c:ser>
          <c:idx val="0"/>
          <c:order val="0"/>
          <c:invertIfNegative val="0"/>
          <c:cat>
            <c:strRef>
              <c:f>Sheet1!$A$3:$A$11</c:f>
              <c:strCache>
                <c:ptCount val="9"/>
                <c:pt idx="0">
                  <c:v>Dogger Bank</c:v>
                </c:pt>
                <c:pt idx="1">
                  <c:v>Norfolk</c:v>
                </c:pt>
                <c:pt idx="2">
                  <c:v>Irish Sea</c:v>
                </c:pt>
                <c:pt idx="3">
                  <c:v>Hornsea</c:v>
                </c:pt>
                <c:pt idx="4">
                  <c:v>Firth of Forth</c:v>
                </c:pt>
                <c:pt idx="5">
                  <c:v>Bristol Channel</c:v>
                </c:pt>
                <c:pt idx="6">
                  <c:v>Moray Firth</c:v>
                </c:pt>
                <c:pt idx="7">
                  <c:v>Isle of Wight</c:v>
                </c:pt>
                <c:pt idx="8">
                  <c:v>Hastings</c:v>
                </c:pt>
              </c:strCache>
            </c:strRef>
          </c:cat>
          <c:val>
            <c:numRef>
              <c:f>Sheet1!$B$3:$B$11</c:f>
              <c:numCache>
                <c:formatCode>General</c:formatCode>
                <c:ptCount val="9"/>
                <c:pt idx="0">
                  <c:v>9</c:v>
                </c:pt>
                <c:pt idx="1">
                  <c:v>7.2</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0-A6D6-457B-8A0E-884139F4FEBF}"/>
            </c:ext>
          </c:extLst>
        </c:ser>
        <c:dLbls>
          <c:showLegendKey val="0"/>
          <c:showVal val="0"/>
          <c:showCatName val="0"/>
          <c:showSerName val="0"/>
          <c:showPercent val="0"/>
          <c:showBubbleSize val="0"/>
        </c:dLbls>
        <c:gapWidth val="150"/>
        <c:axId val="122816000"/>
        <c:axId val="122817536"/>
      </c:barChart>
      <c:catAx>
        <c:axId val="122816000"/>
        <c:scaling>
          <c:orientation val="minMax"/>
        </c:scaling>
        <c:delete val="0"/>
        <c:axPos val="b"/>
        <c:numFmt formatCode="General" sourceLinked="0"/>
        <c:majorTickMark val="out"/>
        <c:minorTickMark val="none"/>
        <c:tickLblPos val="nextTo"/>
        <c:crossAx val="122817536"/>
        <c:crosses val="autoZero"/>
        <c:auto val="1"/>
        <c:lblAlgn val="ctr"/>
        <c:lblOffset val="100"/>
        <c:noMultiLvlLbl val="0"/>
      </c:catAx>
      <c:valAx>
        <c:axId val="122817536"/>
        <c:scaling>
          <c:orientation val="minMax"/>
        </c:scaling>
        <c:delete val="0"/>
        <c:axPos val="l"/>
        <c:majorGridlines/>
        <c:title>
          <c:tx>
            <c:rich>
              <a:bodyPr rot="0" vert="wordArtVert"/>
              <a:lstStyle/>
              <a:p>
                <a:pPr>
                  <a:defRPr/>
                </a:pPr>
                <a:r>
                  <a:rPr lang="en-US"/>
                  <a:t>Gw</a:t>
                </a:r>
              </a:p>
            </c:rich>
          </c:tx>
          <c:overlay val="0"/>
        </c:title>
        <c:numFmt formatCode="General" sourceLinked="1"/>
        <c:majorTickMark val="out"/>
        <c:minorTickMark val="none"/>
        <c:tickLblPos val="nextTo"/>
        <c:crossAx val="12281600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UK Offshore Wind Farms</a:t>
            </a:r>
          </a:p>
        </c:rich>
      </c:tx>
      <c:overlay val="0"/>
    </c:title>
    <c:autoTitleDeleted val="0"/>
    <c:plotArea>
      <c:layout/>
      <c:barChart>
        <c:barDir val="col"/>
        <c:grouping val="clustered"/>
        <c:varyColors val="0"/>
        <c:ser>
          <c:idx val="0"/>
          <c:order val="0"/>
          <c:invertIfNegative val="0"/>
          <c:cat>
            <c:strRef>
              <c:f>Sheet1!$A$3:$A$11</c:f>
              <c:strCache>
                <c:ptCount val="9"/>
                <c:pt idx="0">
                  <c:v>Dogger Bank</c:v>
                </c:pt>
                <c:pt idx="1">
                  <c:v>Norfolk</c:v>
                </c:pt>
                <c:pt idx="2">
                  <c:v>Irish Sea</c:v>
                </c:pt>
                <c:pt idx="3">
                  <c:v>Hornsea</c:v>
                </c:pt>
                <c:pt idx="4">
                  <c:v>Firth of Forth</c:v>
                </c:pt>
                <c:pt idx="5">
                  <c:v>Bristol Channel</c:v>
                </c:pt>
                <c:pt idx="6">
                  <c:v>Moray Firth</c:v>
                </c:pt>
                <c:pt idx="7">
                  <c:v>Isle of Wight</c:v>
                </c:pt>
                <c:pt idx="8">
                  <c:v>Hastings</c:v>
                </c:pt>
              </c:strCache>
            </c:strRef>
          </c:cat>
          <c:val>
            <c:numRef>
              <c:f>Sheet1!$B$3:$B$11</c:f>
              <c:numCache>
                <c:formatCode>General</c:formatCode>
                <c:ptCount val="9"/>
                <c:pt idx="0">
                  <c:v>9</c:v>
                </c:pt>
                <c:pt idx="1">
                  <c:v>7.2</c:v>
                </c:pt>
                <c:pt idx="2">
                  <c:v>4.2</c:v>
                </c:pt>
                <c:pt idx="3">
                  <c:v>4</c:v>
                </c:pt>
                <c:pt idx="4">
                  <c:v>3.5</c:v>
                </c:pt>
                <c:pt idx="5">
                  <c:v>1.5</c:v>
                </c:pt>
                <c:pt idx="6">
                  <c:v>1.3</c:v>
                </c:pt>
                <c:pt idx="7">
                  <c:v>0.9</c:v>
                </c:pt>
                <c:pt idx="8">
                  <c:v>0.7</c:v>
                </c:pt>
              </c:numCache>
            </c:numRef>
          </c:val>
          <c:extLst>
            <c:ext xmlns:c16="http://schemas.microsoft.com/office/drawing/2014/chart" uri="{C3380CC4-5D6E-409C-BE32-E72D297353CC}">
              <c16:uniqueId val="{00000000-D89A-4EFB-9683-D3D038601230}"/>
            </c:ext>
          </c:extLst>
        </c:ser>
        <c:dLbls>
          <c:showLegendKey val="0"/>
          <c:showVal val="0"/>
          <c:showCatName val="0"/>
          <c:showSerName val="0"/>
          <c:showPercent val="0"/>
          <c:showBubbleSize val="0"/>
        </c:dLbls>
        <c:gapWidth val="150"/>
        <c:axId val="122883456"/>
        <c:axId val="122897536"/>
      </c:barChart>
      <c:catAx>
        <c:axId val="122883456"/>
        <c:scaling>
          <c:orientation val="minMax"/>
        </c:scaling>
        <c:delete val="0"/>
        <c:axPos val="b"/>
        <c:numFmt formatCode="General" sourceLinked="0"/>
        <c:majorTickMark val="out"/>
        <c:minorTickMark val="none"/>
        <c:tickLblPos val="nextTo"/>
        <c:crossAx val="122897536"/>
        <c:crosses val="autoZero"/>
        <c:auto val="1"/>
        <c:lblAlgn val="ctr"/>
        <c:lblOffset val="100"/>
        <c:noMultiLvlLbl val="0"/>
      </c:catAx>
      <c:valAx>
        <c:axId val="122897536"/>
        <c:scaling>
          <c:orientation val="minMax"/>
        </c:scaling>
        <c:delete val="0"/>
        <c:axPos val="l"/>
        <c:majorGridlines/>
        <c:title>
          <c:tx>
            <c:rich>
              <a:bodyPr rot="0" vert="wordArtVert"/>
              <a:lstStyle/>
              <a:p>
                <a:pPr>
                  <a:defRPr/>
                </a:pPr>
                <a:r>
                  <a:rPr lang="en-US"/>
                  <a:t>Gw</a:t>
                </a:r>
              </a:p>
            </c:rich>
          </c:tx>
          <c:overlay val="0"/>
        </c:title>
        <c:numFmt formatCode="General" sourceLinked="1"/>
        <c:majorTickMark val="out"/>
        <c:minorTickMark val="none"/>
        <c:tickLblPos val="nextTo"/>
        <c:crossAx val="12288345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240D3-49E8-413A-BC11-6B5508793AA7}" type="datetimeFigureOut">
              <a:rPr lang="en-GB" smtClean="0"/>
              <a:t>01/11/2022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4D277-0A4A-4B72-977F-58845CC015BA}" type="slidenum">
              <a:rPr lang="en-GB" smtClean="0"/>
              <a:t>‹#›</a:t>
            </a:fld>
            <a:endParaRPr lang="en-GB"/>
          </a:p>
        </p:txBody>
      </p:sp>
    </p:spTree>
    <p:extLst>
      <p:ext uri="{BB962C8B-B14F-4D97-AF65-F5344CB8AC3E}">
        <p14:creationId xmlns:p14="http://schemas.microsoft.com/office/powerpoint/2010/main" val="17810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289C3B1-15C4-4870-8CCA-9D0059869F0F}" type="slidenum">
              <a:rPr lang="en-GB" smtClean="0"/>
              <a:pPr eaLnBrk="1" hangingPunct="1"/>
              <a:t>1</a:t>
            </a:fld>
            <a:endParaRPr lang="en-GB"/>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21C064-2DC2-49C9-AAE5-4FD22090A830}" type="slidenum">
              <a:rPr lang="en-GB"/>
              <a:pPr eaLnBrk="1" hangingPunct="1"/>
              <a:t>10</a:t>
            </a:fld>
            <a:endParaRPr lang="en-GB"/>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C3D57B1-D2A4-4566-87AF-F47718197B02}" type="slidenum">
              <a:rPr lang="en-GB" smtClean="0"/>
              <a:pPr eaLnBrk="1" hangingPunct="1"/>
              <a:t>11</a:t>
            </a:fld>
            <a:endParaRPr lang="en-GB"/>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AE96F74-C46F-4091-BCF5-65B395569FF5}" type="slidenum">
              <a:rPr lang="en-GB" smtClean="0"/>
              <a:pPr eaLnBrk="1" hangingPunct="1"/>
              <a:t>12</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76550CF-CED1-4D4F-9EAF-CE65472591BC}" type="slidenum">
              <a:rPr lang="en-GB" smtClean="0"/>
              <a:pPr eaLnBrk="1" hangingPunct="1"/>
              <a:t>13</a:t>
            </a:fld>
            <a:endParaRPr lang="en-GB"/>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70BADCF-9FC6-4F38-AB8E-4BC9236177BA}" type="slidenum">
              <a:rPr lang="en-GB" smtClean="0"/>
              <a:pPr eaLnBrk="1" hangingPunct="1"/>
              <a:t>14</a:t>
            </a:fld>
            <a:endParaRPr lang="en-GB"/>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B0B7581-547F-4CED-ACFC-E22F85C0CE17}" type="slidenum">
              <a:rPr lang="en-GB" smtClean="0"/>
              <a:pPr eaLnBrk="1" hangingPunct="1"/>
              <a:t>15</a:t>
            </a:fld>
            <a:endParaRPr lang="en-GB"/>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EA7BF5D-DD0B-4B8E-B374-456090384170}" type="slidenum">
              <a:rPr lang="en-GB" smtClean="0"/>
              <a:pPr eaLnBrk="1" hangingPunct="1"/>
              <a:t>16</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94D277-0A4A-4B72-977F-58845CC015BA}" type="slidenum">
              <a:rPr lang="en-GB" smtClean="0"/>
              <a:t>17</a:t>
            </a:fld>
            <a:endParaRPr lang="en-GB"/>
          </a:p>
        </p:txBody>
      </p:sp>
    </p:spTree>
    <p:extLst>
      <p:ext uri="{BB962C8B-B14F-4D97-AF65-F5344CB8AC3E}">
        <p14:creationId xmlns:p14="http://schemas.microsoft.com/office/powerpoint/2010/main" val="147598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8BFC4F-5CA7-4B70-8EE2-69ED04EE83A6}" type="slidenum">
              <a:rPr lang="en-GB" smtClean="0"/>
              <a:pPr eaLnBrk="1" hangingPunct="1"/>
              <a:t>18</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46C2ED1-73FE-4389-BD53-216E1AED852D}" type="slidenum">
              <a:rPr lang="en-GB"/>
              <a:pPr eaLnBrk="1" hangingPunct="1"/>
              <a:t>20</a:t>
            </a:fld>
            <a:endParaRPr lang="en-GB"/>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CA91EAE-1859-4EFF-BB38-5286DBEB2588}" type="slidenum">
              <a:rPr lang="en-GB" smtClean="0"/>
              <a:pPr eaLnBrk="1" hangingPunct="1"/>
              <a:t>2</a:t>
            </a:fld>
            <a:endParaRPr lang="en-GB"/>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8630C51-8687-4921-AB0A-4ECD81D3C1A2}" type="slidenum">
              <a:rPr lang="en-GB"/>
              <a:pPr eaLnBrk="1" hangingPunct="1"/>
              <a:t>21</a:t>
            </a:fld>
            <a:endParaRPr lang="en-GB"/>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3EE25AD-104A-40BE-AAF6-4BBEF95120C7}" type="slidenum">
              <a:rPr lang="en-GB" smtClean="0"/>
              <a:pPr eaLnBrk="1" hangingPunct="1"/>
              <a:t>22</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42A7900-E520-4165-B647-406BAEA0E98A}" type="slidenum">
              <a:rPr lang="en-GB" smtClean="0"/>
              <a:pPr eaLnBrk="1" hangingPunct="1"/>
              <a:t>24</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A19CEE4-EF43-498D-A525-4B7D420FB302}" type="slidenum">
              <a:rPr lang="en-GB"/>
              <a:pPr eaLnBrk="1" hangingPunct="1"/>
              <a:t>3</a:t>
            </a:fld>
            <a:endParaRPr lang="en-GB"/>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BE2740-876D-43D5-9FB5-61962B8DB5EA}" type="slidenum">
              <a:rPr lang="en-GB"/>
              <a:pPr eaLnBrk="1" hangingPunct="1"/>
              <a:t>4</a:t>
            </a:fld>
            <a:endParaRPr lang="en-GB"/>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58CD857-09CA-4CBC-8DC5-6C50832E4528}" type="slidenum">
              <a:rPr lang="en-GB"/>
              <a:pPr eaLnBrk="1" hangingPunct="1"/>
              <a:t>5</a:t>
            </a:fld>
            <a:endParaRPr lang="en-GB"/>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037B987-065D-4DF4-A2DA-3D103B07D14A}" type="slidenum">
              <a:rPr lang="en-GB" smtClean="0"/>
              <a:pPr eaLnBrk="1" hangingPunct="1"/>
              <a:t>6</a:t>
            </a:fld>
            <a:endParaRPr lang="en-GB"/>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3322A31-E99A-4F2E-9171-CD495080AA4A}" type="slidenum">
              <a:rPr lang="en-GB" smtClean="0"/>
              <a:pPr eaLnBrk="1" hangingPunct="1"/>
              <a:t>7</a:t>
            </a:fld>
            <a:endParaRPr 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4E3DC56-2456-41DA-94E4-1AC093DF22E4}" type="slidenum">
              <a:rPr lang="en-GB" smtClean="0"/>
              <a:pPr eaLnBrk="1" hangingPunct="1"/>
              <a:t>8</a:t>
            </a:fld>
            <a:endParaRPr lang="en-GB"/>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5232BC3-EAA0-4D6F-9402-AA0A3BE2B8F3}" type="slidenum">
              <a:rPr lang="en-GB" smtClean="0"/>
              <a:pPr eaLnBrk="1" hangingPunct="1"/>
              <a:t>9</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A98A98-EB07-497B-9841-E94E1AAD4986}"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420774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A98A98-EB07-497B-9841-E94E1AAD4986}"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381162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A98A98-EB07-497B-9841-E94E1AAD4986}"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149502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A98A98-EB07-497B-9841-E94E1AAD4986}"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2584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98A98-EB07-497B-9841-E94E1AAD4986}" type="datetimeFigureOut">
              <a:rPr lang="en-GB" smtClean="0"/>
              <a:t>01/11/2022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272609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A98A98-EB07-497B-9841-E94E1AAD4986}"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81600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A98A98-EB07-497B-9841-E94E1AAD4986}" type="datetimeFigureOut">
              <a:rPr lang="en-GB" smtClean="0"/>
              <a:t>01/11/2022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271909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A98A98-EB07-497B-9841-E94E1AAD4986}" type="datetimeFigureOut">
              <a:rPr lang="en-GB" smtClean="0"/>
              <a:t>01/11/2022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289496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98A98-EB07-497B-9841-E94E1AAD4986}" type="datetimeFigureOut">
              <a:rPr lang="en-GB" smtClean="0"/>
              <a:t>01/11/2022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77214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A98A98-EB07-497B-9841-E94E1AAD4986}"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1164758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A98A98-EB07-497B-9841-E94E1AAD4986}" type="datetimeFigureOut">
              <a:rPr lang="en-GB" smtClean="0"/>
              <a:t>01/11/2022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3003A-37D0-402C-8953-B44F57B0BB78}" type="slidenum">
              <a:rPr lang="en-GB" smtClean="0"/>
              <a:t>‹#›</a:t>
            </a:fld>
            <a:endParaRPr lang="en-GB"/>
          </a:p>
        </p:txBody>
      </p:sp>
    </p:spTree>
    <p:extLst>
      <p:ext uri="{BB962C8B-B14F-4D97-AF65-F5344CB8AC3E}">
        <p14:creationId xmlns:p14="http://schemas.microsoft.com/office/powerpoint/2010/main" val="213707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98A98-EB07-497B-9841-E94E1AAD4986}" type="datetimeFigureOut">
              <a:rPr lang="en-GB" smtClean="0"/>
              <a:t>01/11/2022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3003A-37D0-402C-8953-B44F57B0BB78}" type="slidenum">
              <a:rPr lang="en-GB" smtClean="0"/>
              <a:t>‹#›</a:t>
            </a:fld>
            <a:endParaRPr lang="en-GB"/>
          </a:p>
        </p:txBody>
      </p:sp>
    </p:spTree>
    <p:extLst>
      <p:ext uri="{BB962C8B-B14F-4D97-AF65-F5344CB8AC3E}">
        <p14:creationId xmlns:p14="http://schemas.microsoft.com/office/powerpoint/2010/main" val="2636721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stock.adobe.com/uk/images/solar-panels-in-a-large-thermal-circular-power-plant-with-the-reflection-of-the-sunlight-in-the-panels-renewable-and-pollution-free-energy-in-a-solar-farm-in-spain-aerial-view-with-a-drone-environ/290877534?prev_url=detai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stock.adobe.com/uk/images/renewable-green-energy-solar-tower-surrounded-by-mirror-panels/23674429?prev_url=detai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stock.adobe.com/uk/images/turbine-generators-in-power-house-two-at-the-bonneville-dam-washington-usa/309126418?prev_url=detai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stock.adobe.com/uk/images/aerial-view-of-a-biogas-plant-for-the-production-of-electrical-energy-from-organic-waste-and-agricultural-residues/437044973?prev_url=detail"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4.jpeg"/><Relationship Id="rId5" Type="http://schemas.openxmlformats.org/officeDocument/2006/relationships/image" Target="../media/image41.jpeg"/><Relationship Id="rId10" Type="http://schemas.openxmlformats.org/officeDocument/2006/relationships/hyperlink" Target="https://stock.adobe.com/uk/images/aerial-view-of-a-biogas-plant-for-the-production-of-electrical-energy-from-organic-waste-and-agricultural-residues/437044973?prev_url=detail" TargetMode="External"/><Relationship Id="rId4" Type="http://schemas.openxmlformats.org/officeDocument/2006/relationships/image" Target="../media/image40.pn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stock.adobe.com/uk/images/young-boy-do-home-work-under-candle-light/346422916?prev_url=detai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stock.adobe.com/uk/images/diagram-showing-coal-power-electrical-station/419266787?prev_url=detail"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stock.adobe.com/uk/images/aerial-view-of-a-coal-fired-power-station-biomass-fuel-storage-tanks-with-carbon-capture-capabilities/469498574?prev_url=detai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s://stock.adobe.com/uk/images/diagram-showing-nuclear-power-station/419266405?prev_url=deta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electricity-gets-to-your-h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28600"/>
            <a:ext cx="85042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28600" y="4953000"/>
            <a:ext cx="4648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b="1">
                <a:latin typeface="Tahoma" pitchFamily="34" charset="0"/>
              </a:rPr>
              <a:t>But what’s the best</a:t>
            </a:r>
          </a:p>
          <a:p>
            <a:pPr eaLnBrk="1" hangingPunct="1">
              <a:spcBef>
                <a:spcPct val="50000"/>
              </a:spcBef>
            </a:pPr>
            <a:r>
              <a:rPr lang="en-GB" sz="2400" b="1">
                <a:latin typeface="Tahoma" pitchFamily="34" charset="0"/>
              </a:rPr>
              <a:t>Way to make it  ???</a:t>
            </a:r>
          </a:p>
        </p:txBody>
      </p:sp>
      <p:sp>
        <p:nvSpPr>
          <p:cNvPr id="3076" name="Line 4"/>
          <p:cNvSpPr>
            <a:spLocks noChangeShapeType="1"/>
          </p:cNvSpPr>
          <p:nvPr/>
        </p:nvSpPr>
        <p:spPr bwMode="auto">
          <a:xfrm flipV="1">
            <a:off x="685800" y="3886200"/>
            <a:ext cx="38100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131778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5" name="Text Box 22"/>
          <p:cNvSpPr txBox="1">
            <a:spLocks noChangeArrowheads="1"/>
          </p:cNvSpPr>
          <p:nvPr/>
        </p:nvSpPr>
        <p:spPr bwMode="auto">
          <a:xfrm>
            <a:off x="395287" y="115888"/>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A Uranium mine…</a:t>
            </a:r>
          </a:p>
        </p:txBody>
      </p:sp>
      <p:grpSp>
        <p:nvGrpSpPr>
          <p:cNvPr id="46119" name="Group 39"/>
          <p:cNvGrpSpPr>
            <a:grpSpLocks/>
          </p:cNvGrpSpPr>
          <p:nvPr/>
        </p:nvGrpSpPr>
        <p:grpSpPr bwMode="auto">
          <a:xfrm>
            <a:off x="2987675" y="0"/>
            <a:ext cx="2663825" cy="981075"/>
            <a:chOff x="1791" y="0"/>
            <a:chExt cx="1678" cy="618"/>
          </a:xfrm>
        </p:grpSpPr>
        <p:sp>
          <p:nvSpPr>
            <p:cNvPr id="24602" name="Text Box 25"/>
            <p:cNvSpPr txBox="1">
              <a:spLocks noChangeArrowheads="1"/>
            </p:cNvSpPr>
            <p:nvPr/>
          </p:nvSpPr>
          <p:spPr bwMode="auto">
            <a:xfrm>
              <a:off x="1791" y="0"/>
              <a:ext cx="167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…gives uranium ore….</a:t>
              </a:r>
            </a:p>
          </p:txBody>
        </p:sp>
        <p:sp>
          <p:nvSpPr>
            <p:cNvPr id="24603" name="Line 32"/>
            <p:cNvSpPr>
              <a:spLocks noChangeShapeType="1"/>
            </p:cNvSpPr>
            <p:nvPr/>
          </p:nvSpPr>
          <p:spPr bwMode="auto">
            <a:xfrm>
              <a:off x="1973" y="618"/>
              <a:ext cx="36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6122" name="Group 42"/>
          <p:cNvGrpSpPr>
            <a:grpSpLocks/>
          </p:cNvGrpSpPr>
          <p:nvPr/>
        </p:nvGrpSpPr>
        <p:grpSpPr bwMode="auto">
          <a:xfrm>
            <a:off x="5724525" y="3429000"/>
            <a:ext cx="3419475" cy="1289050"/>
            <a:chOff x="3606" y="2160"/>
            <a:chExt cx="2154" cy="812"/>
          </a:xfrm>
        </p:grpSpPr>
        <p:sp>
          <p:nvSpPr>
            <p:cNvPr id="24599" name="Text Box 28"/>
            <p:cNvSpPr txBox="1">
              <a:spLocks noChangeArrowheads="1"/>
            </p:cNvSpPr>
            <p:nvPr/>
          </p:nvSpPr>
          <p:spPr bwMode="auto">
            <a:xfrm>
              <a:off x="3606" y="2568"/>
              <a:ext cx="215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…pellets are stacked to make a rod…</a:t>
              </a:r>
            </a:p>
          </p:txBody>
        </p:sp>
        <p:sp>
          <p:nvSpPr>
            <p:cNvPr id="24600" name="Line 33"/>
            <p:cNvSpPr>
              <a:spLocks noChangeShapeType="1"/>
            </p:cNvSpPr>
            <p:nvPr/>
          </p:nvSpPr>
          <p:spPr bwMode="auto">
            <a:xfrm>
              <a:off x="5602" y="2160"/>
              <a:ext cx="0" cy="31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6121" name="Group 41"/>
          <p:cNvGrpSpPr>
            <a:grpSpLocks/>
          </p:cNvGrpSpPr>
          <p:nvPr/>
        </p:nvGrpSpPr>
        <p:grpSpPr bwMode="auto">
          <a:xfrm>
            <a:off x="5724525" y="1773239"/>
            <a:ext cx="3419475" cy="798513"/>
            <a:chOff x="3606" y="1117"/>
            <a:chExt cx="2154" cy="503"/>
          </a:xfrm>
        </p:grpSpPr>
        <p:sp>
          <p:nvSpPr>
            <p:cNvPr id="24596" name="Text Box 27"/>
            <p:cNvSpPr txBox="1">
              <a:spLocks noChangeArrowheads="1"/>
            </p:cNvSpPr>
            <p:nvPr/>
          </p:nvSpPr>
          <p:spPr bwMode="auto">
            <a:xfrm>
              <a:off x="3606" y="1389"/>
              <a:ext cx="21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…and then made into a pellet…</a:t>
              </a:r>
            </a:p>
          </p:txBody>
        </p:sp>
        <p:sp>
          <p:nvSpPr>
            <p:cNvPr id="24597" name="Line 34"/>
            <p:cNvSpPr>
              <a:spLocks noChangeShapeType="1"/>
            </p:cNvSpPr>
            <p:nvPr/>
          </p:nvSpPr>
          <p:spPr bwMode="auto">
            <a:xfrm>
              <a:off x="5556" y="1117"/>
              <a:ext cx="0" cy="27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6120" name="Group 40"/>
          <p:cNvGrpSpPr>
            <a:grpSpLocks/>
          </p:cNvGrpSpPr>
          <p:nvPr/>
        </p:nvGrpSpPr>
        <p:grpSpPr bwMode="auto">
          <a:xfrm>
            <a:off x="5651500" y="0"/>
            <a:ext cx="3492500" cy="1412875"/>
            <a:chOff x="3560" y="0"/>
            <a:chExt cx="2200" cy="890"/>
          </a:xfrm>
        </p:grpSpPr>
        <p:sp>
          <p:nvSpPr>
            <p:cNvPr id="24593" name="Text Box 26"/>
            <p:cNvSpPr txBox="1">
              <a:spLocks noChangeArrowheads="1"/>
            </p:cNvSpPr>
            <p:nvPr/>
          </p:nvSpPr>
          <p:spPr bwMode="auto">
            <a:xfrm>
              <a:off x="3764" y="0"/>
              <a:ext cx="19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…..Which is processed into uranium ‘cake’…</a:t>
              </a:r>
            </a:p>
          </p:txBody>
        </p:sp>
        <p:sp>
          <p:nvSpPr>
            <p:cNvPr id="24594" name="Line 36"/>
            <p:cNvSpPr>
              <a:spLocks noChangeShapeType="1"/>
            </p:cNvSpPr>
            <p:nvPr/>
          </p:nvSpPr>
          <p:spPr bwMode="auto">
            <a:xfrm>
              <a:off x="3560" y="890"/>
              <a:ext cx="454"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4590" name="Text Box 29"/>
          <p:cNvSpPr txBox="1">
            <a:spLocks noChangeArrowheads="1"/>
          </p:cNvSpPr>
          <p:nvPr/>
        </p:nvSpPr>
        <p:spPr bwMode="auto">
          <a:xfrm>
            <a:off x="2916238" y="3644904"/>
            <a:ext cx="3419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..rods are put into a fuel stack</a:t>
            </a:r>
          </a:p>
        </p:txBody>
      </p:sp>
      <p:grpSp>
        <p:nvGrpSpPr>
          <p:cNvPr id="46124" name="Group 44"/>
          <p:cNvGrpSpPr>
            <a:grpSpLocks/>
          </p:cNvGrpSpPr>
          <p:nvPr/>
        </p:nvGrpSpPr>
        <p:grpSpPr bwMode="auto">
          <a:xfrm>
            <a:off x="0" y="2708275"/>
            <a:ext cx="5761038" cy="2160588"/>
            <a:chOff x="0" y="1706"/>
            <a:chExt cx="3629" cy="1361"/>
          </a:xfrm>
        </p:grpSpPr>
        <p:sp>
          <p:nvSpPr>
            <p:cNvPr id="24587" name="Text Box 30"/>
            <p:cNvSpPr txBox="1">
              <a:spLocks noChangeArrowheads="1"/>
            </p:cNvSpPr>
            <p:nvPr/>
          </p:nvSpPr>
          <p:spPr bwMode="auto">
            <a:xfrm>
              <a:off x="0" y="1706"/>
              <a:ext cx="362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…stacks are put together into a fuel cask. Now enough uranium concentrated to give ‘radiation’ heat.</a:t>
              </a:r>
            </a:p>
          </p:txBody>
        </p:sp>
        <p:sp>
          <p:nvSpPr>
            <p:cNvPr id="24588" name="Line 38"/>
            <p:cNvSpPr>
              <a:spLocks noChangeShapeType="1"/>
            </p:cNvSpPr>
            <p:nvPr/>
          </p:nvSpPr>
          <p:spPr bwMode="auto">
            <a:xfrm flipH="1">
              <a:off x="1519" y="3067"/>
              <a:ext cx="544"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3" name="Picture 2">
            <a:extLst>
              <a:ext uri="{FF2B5EF4-FFF2-40B4-BE49-F238E27FC236}">
                <a16:creationId xmlns:a16="http://schemas.microsoft.com/office/drawing/2014/main" id="{966D9223-7628-14A7-533F-CD84C75D263D}"/>
              </a:ext>
            </a:extLst>
          </p:cNvPr>
          <p:cNvPicPr>
            <a:picLocks noChangeAspect="1"/>
          </p:cNvPicPr>
          <p:nvPr/>
        </p:nvPicPr>
        <p:blipFill rotWithShape="1">
          <a:blip r:embed="rId3"/>
          <a:srcRect l="4924" r="19980"/>
          <a:stretch/>
        </p:blipFill>
        <p:spPr>
          <a:xfrm>
            <a:off x="246062" y="445951"/>
            <a:ext cx="2959101" cy="2195587"/>
          </a:xfrm>
          <a:prstGeom prst="rect">
            <a:avLst/>
          </a:prstGeom>
        </p:spPr>
      </p:pic>
      <p:pic>
        <p:nvPicPr>
          <p:cNvPr id="5" name="Picture 4">
            <a:extLst>
              <a:ext uri="{FF2B5EF4-FFF2-40B4-BE49-F238E27FC236}">
                <a16:creationId xmlns:a16="http://schemas.microsoft.com/office/drawing/2014/main" id="{6E004135-463F-C9C8-6430-CEECE7B89271}"/>
              </a:ext>
            </a:extLst>
          </p:cNvPr>
          <p:cNvPicPr>
            <a:picLocks noChangeAspect="1"/>
          </p:cNvPicPr>
          <p:nvPr/>
        </p:nvPicPr>
        <p:blipFill>
          <a:blip r:embed="rId4"/>
          <a:stretch>
            <a:fillRect/>
          </a:stretch>
        </p:blipFill>
        <p:spPr>
          <a:xfrm>
            <a:off x="3924300" y="634377"/>
            <a:ext cx="1595035" cy="1073850"/>
          </a:xfrm>
          <a:prstGeom prst="rect">
            <a:avLst/>
          </a:prstGeom>
        </p:spPr>
      </p:pic>
      <p:pic>
        <p:nvPicPr>
          <p:cNvPr id="7" name="Picture 6">
            <a:extLst>
              <a:ext uri="{FF2B5EF4-FFF2-40B4-BE49-F238E27FC236}">
                <a16:creationId xmlns:a16="http://schemas.microsoft.com/office/drawing/2014/main" id="{6B90941D-0939-815D-171D-4F896029C4E6}"/>
              </a:ext>
            </a:extLst>
          </p:cNvPr>
          <p:cNvPicPr>
            <a:picLocks noChangeAspect="1"/>
          </p:cNvPicPr>
          <p:nvPr/>
        </p:nvPicPr>
        <p:blipFill>
          <a:blip r:embed="rId5"/>
          <a:stretch>
            <a:fillRect/>
          </a:stretch>
        </p:blipFill>
        <p:spPr>
          <a:xfrm>
            <a:off x="6591620" y="679411"/>
            <a:ext cx="1967859" cy="1540626"/>
          </a:xfrm>
          <a:prstGeom prst="rect">
            <a:avLst/>
          </a:prstGeom>
        </p:spPr>
      </p:pic>
      <p:pic>
        <p:nvPicPr>
          <p:cNvPr id="9" name="Picture 8">
            <a:extLst>
              <a:ext uri="{FF2B5EF4-FFF2-40B4-BE49-F238E27FC236}">
                <a16:creationId xmlns:a16="http://schemas.microsoft.com/office/drawing/2014/main" id="{C8523FB3-9441-0DEC-19B9-71954528CDD3}"/>
              </a:ext>
            </a:extLst>
          </p:cNvPr>
          <p:cNvPicPr>
            <a:picLocks noChangeAspect="1"/>
          </p:cNvPicPr>
          <p:nvPr/>
        </p:nvPicPr>
        <p:blipFill>
          <a:blip r:embed="rId6"/>
          <a:stretch>
            <a:fillRect/>
          </a:stretch>
        </p:blipFill>
        <p:spPr>
          <a:xfrm>
            <a:off x="6856891" y="2571752"/>
            <a:ext cx="1550032" cy="1541654"/>
          </a:xfrm>
          <a:prstGeom prst="rect">
            <a:avLst/>
          </a:prstGeom>
        </p:spPr>
      </p:pic>
      <p:pic>
        <p:nvPicPr>
          <p:cNvPr id="11" name="Picture 10">
            <a:extLst>
              <a:ext uri="{FF2B5EF4-FFF2-40B4-BE49-F238E27FC236}">
                <a16:creationId xmlns:a16="http://schemas.microsoft.com/office/drawing/2014/main" id="{98BD2DED-EEBE-0B40-46A2-43A2F37DF79D}"/>
              </a:ext>
            </a:extLst>
          </p:cNvPr>
          <p:cNvPicPr>
            <a:picLocks noChangeAspect="1"/>
          </p:cNvPicPr>
          <p:nvPr/>
        </p:nvPicPr>
        <p:blipFill>
          <a:blip r:embed="rId7"/>
          <a:stretch>
            <a:fillRect/>
          </a:stretch>
        </p:blipFill>
        <p:spPr>
          <a:xfrm>
            <a:off x="4370930" y="4809244"/>
            <a:ext cx="3168650" cy="1827465"/>
          </a:xfrm>
          <a:prstGeom prst="rect">
            <a:avLst/>
          </a:prstGeom>
        </p:spPr>
      </p:pic>
      <p:pic>
        <p:nvPicPr>
          <p:cNvPr id="46099" name="Picture 19" descr="equiv-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91888" y="1808603"/>
            <a:ext cx="554355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7C6D3ED-F2E8-81D4-810F-9CCEFED5EFEB}"/>
              </a:ext>
            </a:extLst>
          </p:cNvPr>
          <p:cNvSpPr txBox="1"/>
          <p:nvPr/>
        </p:nvSpPr>
        <p:spPr>
          <a:xfrm>
            <a:off x="7631907" y="6496378"/>
            <a:ext cx="1667504" cy="261610"/>
          </a:xfrm>
          <a:prstGeom prst="rect">
            <a:avLst/>
          </a:prstGeom>
          <a:noFill/>
        </p:spPr>
        <p:txBody>
          <a:bodyPr wrap="square" rtlCol="0">
            <a:spAutoFit/>
          </a:bodyPr>
          <a:lstStyle/>
          <a:p>
            <a:r>
              <a:rPr lang="en-GB" sz="1100" dirty="0"/>
              <a:t>Images © Adobe Stock</a:t>
            </a:r>
          </a:p>
        </p:txBody>
      </p:sp>
      <p:pic>
        <p:nvPicPr>
          <p:cNvPr id="13" name="Picture 12">
            <a:extLst>
              <a:ext uri="{FF2B5EF4-FFF2-40B4-BE49-F238E27FC236}">
                <a16:creationId xmlns:a16="http://schemas.microsoft.com/office/drawing/2014/main" id="{BAF4FB02-5313-A221-26EA-CD42A2A23296}"/>
              </a:ext>
            </a:extLst>
          </p:cNvPr>
          <p:cNvPicPr>
            <a:picLocks noChangeAspect="1"/>
          </p:cNvPicPr>
          <p:nvPr/>
        </p:nvPicPr>
        <p:blipFill rotWithShape="1">
          <a:blip r:embed="rId9"/>
          <a:srcRect l="16588" t="701" r="30203" b="-701"/>
          <a:stretch/>
        </p:blipFill>
        <p:spPr>
          <a:xfrm>
            <a:off x="170548" y="3508376"/>
            <a:ext cx="2164666" cy="3170584"/>
          </a:xfrm>
          <a:prstGeom prst="rect">
            <a:avLst/>
          </a:prstGeom>
        </p:spPr>
      </p:pic>
    </p:spTree>
    <p:extLst>
      <p:ext uri="{BB962C8B-B14F-4D97-AF65-F5344CB8AC3E}">
        <p14:creationId xmlns:p14="http://schemas.microsoft.com/office/powerpoint/2010/main" val="3867441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119"/>
                                        </p:tgtEl>
                                        <p:attrNameLst>
                                          <p:attrName>style.visibility</p:attrName>
                                        </p:attrNameLst>
                                      </p:cBhvr>
                                      <p:to>
                                        <p:strVal val="visible"/>
                                      </p:to>
                                    </p:set>
                                    <p:animEffect transition="in" filter="dissolve">
                                      <p:cBhvr>
                                        <p:cTn id="7" dur="500"/>
                                        <p:tgtEl>
                                          <p:spTgt spid="46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120"/>
                                        </p:tgtEl>
                                        <p:attrNameLst>
                                          <p:attrName>style.visibility</p:attrName>
                                        </p:attrNameLst>
                                      </p:cBhvr>
                                      <p:to>
                                        <p:strVal val="visible"/>
                                      </p:to>
                                    </p:set>
                                    <p:animEffect transition="in" filter="dissolve">
                                      <p:cBhvr>
                                        <p:cTn id="12" dur="500"/>
                                        <p:tgtEl>
                                          <p:spTgt spid="461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121"/>
                                        </p:tgtEl>
                                        <p:attrNameLst>
                                          <p:attrName>style.visibility</p:attrName>
                                        </p:attrNameLst>
                                      </p:cBhvr>
                                      <p:to>
                                        <p:strVal val="visible"/>
                                      </p:to>
                                    </p:set>
                                    <p:animEffect transition="in" filter="dissolve">
                                      <p:cBhvr>
                                        <p:cTn id="17" dur="500"/>
                                        <p:tgtEl>
                                          <p:spTgt spid="461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122"/>
                                        </p:tgtEl>
                                        <p:attrNameLst>
                                          <p:attrName>style.visibility</p:attrName>
                                        </p:attrNameLst>
                                      </p:cBhvr>
                                      <p:to>
                                        <p:strVal val="visible"/>
                                      </p:to>
                                    </p:set>
                                    <p:animEffect transition="in" filter="dissolve">
                                      <p:cBhvr>
                                        <p:cTn id="22" dur="500"/>
                                        <p:tgtEl>
                                          <p:spTgt spid="461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124"/>
                                        </p:tgtEl>
                                        <p:attrNameLst>
                                          <p:attrName>style.visibility</p:attrName>
                                        </p:attrNameLst>
                                      </p:cBhvr>
                                      <p:to>
                                        <p:strVal val="visible"/>
                                      </p:to>
                                    </p:set>
                                    <p:animEffect transition="in" filter="dissolve">
                                      <p:cBhvr>
                                        <p:cTn id="27" dur="500"/>
                                        <p:tgtEl>
                                          <p:spTgt spid="461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6099"/>
                                        </p:tgtEl>
                                        <p:attrNameLst>
                                          <p:attrName>style.visibility</p:attrName>
                                        </p:attrNameLst>
                                      </p:cBhvr>
                                      <p:to>
                                        <p:strVal val="visible"/>
                                      </p:to>
                                    </p:set>
                                    <p:anim calcmode="lin" valueType="num">
                                      <p:cBhvr additive="base">
                                        <p:cTn id="32" dur="500" fill="hold"/>
                                        <p:tgtEl>
                                          <p:spTgt spid="46099"/>
                                        </p:tgtEl>
                                        <p:attrNameLst>
                                          <p:attrName>ppt_x</p:attrName>
                                        </p:attrNameLst>
                                      </p:cBhvr>
                                      <p:tavLst>
                                        <p:tav tm="0">
                                          <p:val>
                                            <p:strVal val="#ppt_x"/>
                                          </p:val>
                                        </p:tav>
                                        <p:tav tm="100000">
                                          <p:val>
                                            <p:strVal val="#ppt_x"/>
                                          </p:val>
                                        </p:tav>
                                      </p:tavLst>
                                    </p:anim>
                                    <p:anim calcmode="lin" valueType="num">
                                      <p:cBhvr additive="base">
                                        <p:cTn id="33" dur="500" fill="hold"/>
                                        <p:tgtEl>
                                          <p:spTgt spid="46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6096000" y="381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a:latin typeface="Tahoma" pitchFamily="34" charset="0"/>
              </a:rPr>
              <a:t>Solar Power </a:t>
            </a:r>
          </a:p>
        </p:txBody>
      </p:sp>
      <p:sp>
        <p:nvSpPr>
          <p:cNvPr id="10244" name="Text Box 6"/>
          <p:cNvSpPr txBox="1">
            <a:spLocks noChangeArrowheads="1"/>
          </p:cNvSpPr>
          <p:nvPr/>
        </p:nvSpPr>
        <p:spPr bwMode="auto">
          <a:xfrm>
            <a:off x="1763688" y="6021288"/>
            <a:ext cx="2376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Reflective thermal</a:t>
            </a:r>
          </a:p>
        </p:txBody>
      </p:sp>
      <p:pic>
        <p:nvPicPr>
          <p:cNvPr id="2" name="Picture 1">
            <a:extLst>
              <a:ext uri="{FF2B5EF4-FFF2-40B4-BE49-F238E27FC236}">
                <a16:creationId xmlns:a16="http://schemas.microsoft.com/office/drawing/2014/main" id="{0E14AB9F-7FE6-D9CE-E512-054A661CE7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7" y="980728"/>
            <a:ext cx="8960996" cy="5040560"/>
          </a:xfrm>
          <a:prstGeom prst="rect">
            <a:avLst/>
          </a:prstGeom>
        </p:spPr>
      </p:pic>
      <p:sp>
        <p:nvSpPr>
          <p:cNvPr id="3" name="TextBox 2">
            <a:extLst>
              <a:ext uri="{FF2B5EF4-FFF2-40B4-BE49-F238E27FC236}">
                <a16:creationId xmlns:a16="http://schemas.microsoft.com/office/drawing/2014/main" id="{D045DFAF-0039-933E-464F-F82E5C5D0440}"/>
              </a:ext>
            </a:extLst>
          </p:cNvPr>
          <p:cNvSpPr txBox="1"/>
          <p:nvPr/>
        </p:nvSpPr>
        <p:spPr>
          <a:xfrm>
            <a:off x="6112067" y="6040705"/>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000000"/>
                </a:solidFill>
                <a:effectLst/>
                <a:latin typeface="adobe-clean"/>
                <a:hlinkClick r:id="rId4"/>
              </a:rPr>
              <a:t>290877534</a:t>
            </a:r>
            <a:r>
              <a:rPr lang="en-GB" sz="1000" b="0" i="0" u="none" strike="noStrike" dirty="0">
                <a:solidFill>
                  <a:srgbClr val="000000"/>
                </a:solidFill>
                <a:effectLst/>
                <a:latin typeface="adobe-clean"/>
              </a:rPr>
              <a:t> </a:t>
            </a:r>
            <a:r>
              <a:rPr lang="en-US" sz="1000" dirty="0"/>
              <a:t>stock.adobe.com</a:t>
            </a:r>
            <a:endParaRPr lang="en-GB" sz="1000" dirty="0"/>
          </a:p>
        </p:txBody>
      </p:sp>
    </p:spTree>
    <p:extLst>
      <p:ext uri="{BB962C8B-B14F-4D97-AF65-F5344CB8AC3E}">
        <p14:creationId xmlns:p14="http://schemas.microsoft.com/office/powerpoint/2010/main" val="2004520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7"/>
          <p:cNvSpPr txBox="1">
            <a:spLocks noChangeArrowheads="1"/>
          </p:cNvSpPr>
          <p:nvPr/>
        </p:nvSpPr>
        <p:spPr bwMode="auto">
          <a:xfrm>
            <a:off x="1043607" y="5877272"/>
            <a:ext cx="5184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t>Massive solar array at Seville in S. Spain – Europe’s first commercial solar power plant of its type</a:t>
            </a:r>
          </a:p>
        </p:txBody>
      </p:sp>
      <p:pic>
        <p:nvPicPr>
          <p:cNvPr id="2" name="Picture 1">
            <a:extLst>
              <a:ext uri="{FF2B5EF4-FFF2-40B4-BE49-F238E27FC236}">
                <a16:creationId xmlns:a16="http://schemas.microsoft.com/office/drawing/2014/main" id="{283C6ED6-9403-DB8C-6EEA-3626F098A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476672"/>
            <a:ext cx="8100899" cy="5400600"/>
          </a:xfrm>
          <a:prstGeom prst="rect">
            <a:avLst/>
          </a:prstGeom>
        </p:spPr>
      </p:pic>
      <p:sp>
        <p:nvSpPr>
          <p:cNvPr id="3" name="TextBox 2">
            <a:extLst>
              <a:ext uri="{FF2B5EF4-FFF2-40B4-BE49-F238E27FC236}">
                <a16:creationId xmlns:a16="http://schemas.microsoft.com/office/drawing/2014/main" id="{B35DE264-4306-D160-85DD-EF7CDC63E8FB}"/>
              </a:ext>
            </a:extLst>
          </p:cNvPr>
          <p:cNvSpPr txBox="1"/>
          <p:nvPr/>
        </p:nvSpPr>
        <p:spPr>
          <a:xfrm>
            <a:off x="6084168" y="5877272"/>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000000"/>
                </a:solidFill>
                <a:effectLst/>
                <a:latin typeface="adobe-clean"/>
                <a:hlinkClick r:id="rId4"/>
              </a:rPr>
              <a:t>23674429</a:t>
            </a:r>
            <a:r>
              <a:rPr lang="en-GB" sz="1000" b="0" i="0" u="none" strike="noStrike" dirty="0">
                <a:solidFill>
                  <a:srgbClr val="000000"/>
                </a:solidFill>
                <a:effectLst/>
                <a:latin typeface="adobe-clean"/>
              </a:rPr>
              <a:t> </a:t>
            </a:r>
            <a:r>
              <a:rPr lang="en-US" sz="1000" dirty="0"/>
              <a:t>stock.adobe.com</a:t>
            </a:r>
            <a:endParaRPr lang="en-GB" sz="1000" dirty="0"/>
          </a:p>
        </p:txBody>
      </p:sp>
    </p:spTree>
    <p:extLst>
      <p:ext uri="{BB962C8B-B14F-4D97-AF65-F5344CB8AC3E}">
        <p14:creationId xmlns:p14="http://schemas.microsoft.com/office/powerpoint/2010/main" val="426069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hydropow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00200"/>
            <a:ext cx="50292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3048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a:latin typeface="Tahoma" pitchFamily="34" charset="0"/>
              </a:rPr>
              <a:t>Hydro Electric Power (HEP) </a:t>
            </a:r>
          </a:p>
        </p:txBody>
      </p:sp>
      <p:pic>
        <p:nvPicPr>
          <p:cNvPr id="2" name="Picture 1">
            <a:extLst>
              <a:ext uri="{FF2B5EF4-FFF2-40B4-BE49-F238E27FC236}">
                <a16:creationId xmlns:a16="http://schemas.microsoft.com/office/drawing/2014/main" id="{CF166125-B05C-8D12-97A3-8D86273508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9449" y="116632"/>
            <a:ext cx="3279751" cy="2459813"/>
          </a:xfrm>
          <a:prstGeom prst="rect">
            <a:avLst/>
          </a:prstGeom>
        </p:spPr>
      </p:pic>
      <p:pic>
        <p:nvPicPr>
          <p:cNvPr id="4" name="Picture 3">
            <a:extLst>
              <a:ext uri="{FF2B5EF4-FFF2-40B4-BE49-F238E27FC236}">
                <a16:creationId xmlns:a16="http://schemas.microsoft.com/office/drawing/2014/main" id="{25A534A8-08C8-2F3B-5F27-E754F25582B4}"/>
              </a:ext>
            </a:extLst>
          </p:cNvPr>
          <p:cNvPicPr>
            <a:picLocks noChangeAspect="1"/>
          </p:cNvPicPr>
          <p:nvPr/>
        </p:nvPicPr>
        <p:blipFill>
          <a:blip r:embed="rId5"/>
          <a:stretch>
            <a:fillRect/>
          </a:stretch>
        </p:blipFill>
        <p:spPr>
          <a:xfrm>
            <a:off x="7834131" y="2576445"/>
            <a:ext cx="1012024" cy="280440"/>
          </a:xfrm>
          <a:prstGeom prst="rect">
            <a:avLst/>
          </a:prstGeom>
        </p:spPr>
      </p:pic>
      <p:pic>
        <p:nvPicPr>
          <p:cNvPr id="6" name="Picture 5">
            <a:extLst>
              <a:ext uri="{FF2B5EF4-FFF2-40B4-BE49-F238E27FC236}">
                <a16:creationId xmlns:a16="http://schemas.microsoft.com/office/drawing/2014/main" id="{209EC9A6-AA3A-F905-0513-349F393EBB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98842" y="2791993"/>
            <a:ext cx="1973558" cy="3671978"/>
          </a:xfrm>
          <a:prstGeom prst="rect">
            <a:avLst/>
          </a:prstGeom>
        </p:spPr>
      </p:pic>
      <p:sp>
        <p:nvSpPr>
          <p:cNvPr id="9" name="TextBox 8">
            <a:extLst>
              <a:ext uri="{FF2B5EF4-FFF2-40B4-BE49-F238E27FC236}">
                <a16:creationId xmlns:a16="http://schemas.microsoft.com/office/drawing/2014/main" id="{456AD696-5320-2264-09BF-6C9A7B9B5EF5}"/>
              </a:ext>
            </a:extLst>
          </p:cNvPr>
          <p:cNvSpPr txBox="1"/>
          <p:nvPr/>
        </p:nvSpPr>
        <p:spPr>
          <a:xfrm>
            <a:off x="6012160" y="6511219"/>
            <a:ext cx="2914580" cy="246221"/>
          </a:xfrm>
          <a:prstGeom prst="rect">
            <a:avLst/>
          </a:prstGeom>
          <a:noFill/>
        </p:spPr>
        <p:txBody>
          <a:bodyPr wrap="none" rtlCol="0">
            <a:spAutoFit/>
          </a:bodyPr>
          <a:lstStyle/>
          <a:p>
            <a:r>
              <a:rPr lang="en-US" sz="1000" dirty="0"/>
              <a:t>© Adobe images 2022</a:t>
            </a:r>
            <a:r>
              <a:rPr lang="en-GB" sz="1000" dirty="0"/>
              <a:t> </a:t>
            </a:r>
            <a:r>
              <a:rPr lang="en-GB" sz="1000" b="0" i="0" u="none" strike="noStrike" dirty="0">
                <a:solidFill>
                  <a:srgbClr val="2C8BEB"/>
                </a:solidFill>
                <a:effectLst/>
                <a:latin typeface="adobe-clean"/>
                <a:hlinkClick r:id="rId7"/>
              </a:rPr>
              <a:t>309126418 </a:t>
            </a:r>
            <a:r>
              <a:rPr lang="en-GB" sz="1000" b="0" i="0" u="none" strike="noStrike" dirty="0">
                <a:solidFill>
                  <a:srgbClr val="2C8BEB"/>
                </a:solidFill>
                <a:effectLst/>
                <a:latin typeface="adobe-clean"/>
              </a:rPr>
              <a:t> </a:t>
            </a:r>
            <a:r>
              <a:rPr lang="en-US" sz="1000" dirty="0"/>
              <a:t>stock.adobe.com</a:t>
            </a:r>
            <a:endParaRPr lang="en-GB" sz="1000" dirty="0"/>
          </a:p>
        </p:txBody>
      </p:sp>
    </p:spTree>
    <p:extLst>
      <p:ext uri="{BB962C8B-B14F-4D97-AF65-F5344CB8AC3E}">
        <p14:creationId xmlns:p14="http://schemas.microsoft.com/office/powerpoint/2010/main" val="4282179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762000" y="304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a:latin typeface="Tahoma" pitchFamily="34" charset="0"/>
              </a:rPr>
              <a:t>Wind Power </a:t>
            </a:r>
          </a:p>
        </p:txBody>
      </p:sp>
      <p:pic>
        <p:nvPicPr>
          <p:cNvPr id="2" name="Picture 1">
            <a:extLst>
              <a:ext uri="{FF2B5EF4-FFF2-40B4-BE49-F238E27FC236}">
                <a16:creationId xmlns:a16="http://schemas.microsoft.com/office/drawing/2014/main" id="{E0EE87A1-BA02-B31E-AB9A-1E0EED2D7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210355"/>
            <a:ext cx="5932875" cy="3930530"/>
          </a:xfrm>
          <a:prstGeom prst="rect">
            <a:avLst/>
          </a:prstGeom>
        </p:spPr>
      </p:pic>
      <p:sp>
        <p:nvSpPr>
          <p:cNvPr id="3" name="TextBox 2">
            <a:extLst>
              <a:ext uri="{FF2B5EF4-FFF2-40B4-BE49-F238E27FC236}">
                <a16:creationId xmlns:a16="http://schemas.microsoft.com/office/drawing/2014/main" id="{E6BAB7BB-CD1A-88F4-54EE-BBDA49433A5B}"/>
              </a:ext>
            </a:extLst>
          </p:cNvPr>
          <p:cNvSpPr txBox="1"/>
          <p:nvPr/>
        </p:nvSpPr>
        <p:spPr>
          <a:xfrm>
            <a:off x="0" y="5229200"/>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pic>
        <p:nvPicPr>
          <p:cNvPr id="4" name="Picture 3">
            <a:extLst>
              <a:ext uri="{FF2B5EF4-FFF2-40B4-BE49-F238E27FC236}">
                <a16:creationId xmlns:a16="http://schemas.microsoft.com/office/drawing/2014/main" id="{E47CE36C-0A4F-3B74-3B8D-B7217925D7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0151" y="1772816"/>
            <a:ext cx="2678091" cy="4464496"/>
          </a:xfrm>
          <a:prstGeom prst="rect">
            <a:avLst/>
          </a:prstGeom>
        </p:spPr>
      </p:pic>
      <p:sp>
        <p:nvSpPr>
          <p:cNvPr id="5" name="TextBox 4">
            <a:extLst>
              <a:ext uri="{FF2B5EF4-FFF2-40B4-BE49-F238E27FC236}">
                <a16:creationId xmlns:a16="http://schemas.microsoft.com/office/drawing/2014/main" id="{F9AB4F11-DFFE-CDBA-12A5-0035D8540E52}"/>
              </a:ext>
            </a:extLst>
          </p:cNvPr>
          <p:cNvSpPr txBox="1"/>
          <p:nvPr/>
        </p:nvSpPr>
        <p:spPr>
          <a:xfrm>
            <a:off x="7380312" y="6430089"/>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49424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11188" y="620713"/>
            <a:ext cx="806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Produce direct Energy</a:t>
            </a:r>
          </a:p>
        </p:txBody>
      </p:sp>
      <p:sp>
        <p:nvSpPr>
          <p:cNvPr id="15363" name="Text Box 3"/>
          <p:cNvSpPr txBox="1">
            <a:spLocks noChangeArrowheads="1"/>
          </p:cNvSpPr>
          <p:nvPr/>
        </p:nvSpPr>
        <p:spPr bwMode="auto">
          <a:xfrm>
            <a:off x="684213" y="1628775"/>
            <a:ext cx="4608512"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Solar : Photovoltaic Cells</a:t>
            </a:r>
          </a:p>
          <a:p>
            <a:pPr eaLnBrk="1" hangingPunct="1">
              <a:spcBef>
                <a:spcPct val="50000"/>
              </a:spcBef>
            </a:pPr>
            <a:endParaRPr lang="en-GB"/>
          </a:p>
        </p:txBody>
      </p:sp>
      <p:pic>
        <p:nvPicPr>
          <p:cNvPr id="2" name="Picture 1">
            <a:extLst>
              <a:ext uri="{FF2B5EF4-FFF2-40B4-BE49-F238E27FC236}">
                <a16:creationId xmlns:a16="http://schemas.microsoft.com/office/drawing/2014/main" id="{64D912AD-ECCC-19F3-EA4A-965A7C224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1061" y="3284984"/>
            <a:ext cx="4860540" cy="3240360"/>
          </a:xfrm>
          <a:prstGeom prst="rect">
            <a:avLst/>
          </a:prstGeom>
        </p:spPr>
      </p:pic>
      <p:pic>
        <p:nvPicPr>
          <p:cNvPr id="3" name="Picture 2">
            <a:extLst>
              <a:ext uri="{FF2B5EF4-FFF2-40B4-BE49-F238E27FC236}">
                <a16:creationId xmlns:a16="http://schemas.microsoft.com/office/drawing/2014/main" id="{64BDC944-5510-B57C-E97A-FD0513DF91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044" y="2577848"/>
            <a:ext cx="3563888" cy="2672916"/>
          </a:xfrm>
          <a:prstGeom prst="rect">
            <a:avLst/>
          </a:prstGeom>
        </p:spPr>
      </p:pic>
      <p:pic>
        <p:nvPicPr>
          <p:cNvPr id="4" name="Picture 3">
            <a:extLst>
              <a:ext uri="{FF2B5EF4-FFF2-40B4-BE49-F238E27FC236}">
                <a16:creationId xmlns:a16="http://schemas.microsoft.com/office/drawing/2014/main" id="{AD315834-B05C-581F-0D31-1B95043AFC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1061" y="217134"/>
            <a:ext cx="4608512" cy="3024336"/>
          </a:xfrm>
          <a:prstGeom prst="rect">
            <a:avLst/>
          </a:prstGeom>
        </p:spPr>
      </p:pic>
      <p:sp>
        <p:nvSpPr>
          <p:cNvPr id="5" name="TextBox 4">
            <a:extLst>
              <a:ext uri="{FF2B5EF4-FFF2-40B4-BE49-F238E27FC236}">
                <a16:creationId xmlns:a16="http://schemas.microsoft.com/office/drawing/2014/main" id="{DE31771D-2952-9AEB-A475-72668DA52157}"/>
              </a:ext>
            </a:extLst>
          </p:cNvPr>
          <p:cNvSpPr txBox="1"/>
          <p:nvPr/>
        </p:nvSpPr>
        <p:spPr>
          <a:xfrm>
            <a:off x="7512241" y="6572769"/>
            <a:ext cx="1409360" cy="246221"/>
          </a:xfrm>
          <a:prstGeom prst="rect">
            <a:avLst/>
          </a:prstGeom>
          <a:noFill/>
        </p:spPr>
        <p:txBody>
          <a:bodyPr wrap="none" rtlCol="0">
            <a:spAutoFit/>
          </a:bodyPr>
          <a:lstStyle/>
          <a:p>
            <a:r>
              <a:rPr lang="en-US" sz="1000" dirty="0"/>
              <a:t>Images ©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125039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8"/>
          <p:cNvSpPr txBox="1">
            <a:spLocks noChangeArrowheads="1"/>
          </p:cNvSpPr>
          <p:nvPr/>
        </p:nvSpPr>
        <p:spPr bwMode="auto">
          <a:xfrm>
            <a:off x="3040164" y="190090"/>
            <a:ext cx="2376487" cy="215582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Biogas Plant</a:t>
            </a:r>
          </a:p>
          <a:p>
            <a:pPr eaLnBrk="1" hangingPunct="1">
              <a:spcBef>
                <a:spcPct val="50000"/>
              </a:spcBef>
            </a:pPr>
            <a:r>
              <a:rPr lang="en-GB" dirty="0"/>
              <a:t>Plants or animal waste is ‘fermented’ to produce Methane. Methane can be burned – to turn water to steam……</a:t>
            </a:r>
          </a:p>
        </p:txBody>
      </p:sp>
      <p:grpSp>
        <p:nvGrpSpPr>
          <p:cNvPr id="56331" name="Group 11"/>
          <p:cNvGrpSpPr>
            <a:grpSpLocks/>
          </p:cNvGrpSpPr>
          <p:nvPr/>
        </p:nvGrpSpPr>
        <p:grpSpPr bwMode="auto">
          <a:xfrm>
            <a:off x="4356100" y="115888"/>
            <a:ext cx="4591050" cy="6588125"/>
            <a:chOff x="2744" y="73"/>
            <a:chExt cx="2892" cy="4150"/>
          </a:xfrm>
        </p:grpSpPr>
        <p:pic>
          <p:nvPicPr>
            <p:cNvPr id="82952" name="Picture 5" descr="PB0901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4" y="73"/>
              <a:ext cx="2212" cy="165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3" name="Picture 6" descr="PB09019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07" y="2432"/>
              <a:ext cx="2394" cy="179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54" name="Text Box 9"/>
            <p:cNvSpPr txBox="1">
              <a:spLocks noChangeArrowheads="1"/>
            </p:cNvSpPr>
            <p:nvPr/>
          </p:nvSpPr>
          <p:spPr bwMode="auto">
            <a:xfrm>
              <a:off x="2744" y="1752"/>
              <a:ext cx="285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Animal Slurry from the Dairy farm and nearby pig farms is ‘mashed up’, water is added and it ‘ferments’.</a:t>
              </a:r>
            </a:p>
          </p:txBody>
        </p:sp>
      </p:grpSp>
      <p:sp>
        <p:nvSpPr>
          <p:cNvPr id="82951" name="Text Box 10"/>
          <p:cNvSpPr txBox="1">
            <a:spLocks noChangeArrowheads="1"/>
          </p:cNvSpPr>
          <p:nvPr/>
        </p:nvSpPr>
        <p:spPr bwMode="auto">
          <a:xfrm>
            <a:off x="153213" y="5013176"/>
            <a:ext cx="30956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The methane is collected and piped off to power plant. The remains of the slurry are sprayed onto fields as a  fertiliser.</a:t>
            </a:r>
          </a:p>
        </p:txBody>
      </p:sp>
      <p:pic>
        <p:nvPicPr>
          <p:cNvPr id="2" name="Picture 1">
            <a:extLst>
              <a:ext uri="{FF2B5EF4-FFF2-40B4-BE49-F238E27FC236}">
                <a16:creationId xmlns:a16="http://schemas.microsoft.com/office/drawing/2014/main" id="{665B508C-CFFE-25EA-DDD1-6851204E7D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651" y="1817689"/>
            <a:ext cx="2840564" cy="2843212"/>
          </a:xfrm>
          <a:prstGeom prst="rect">
            <a:avLst/>
          </a:prstGeom>
        </p:spPr>
      </p:pic>
      <p:sp>
        <p:nvSpPr>
          <p:cNvPr id="3" name="TextBox 2">
            <a:extLst>
              <a:ext uri="{FF2B5EF4-FFF2-40B4-BE49-F238E27FC236}">
                <a16:creationId xmlns:a16="http://schemas.microsoft.com/office/drawing/2014/main" id="{FEC5380E-6C6C-E9C9-BEE0-DBAA6ECA67C7}"/>
              </a:ext>
            </a:extLst>
          </p:cNvPr>
          <p:cNvSpPr txBox="1"/>
          <p:nvPr/>
        </p:nvSpPr>
        <p:spPr>
          <a:xfrm>
            <a:off x="258163" y="4602033"/>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2C8BEB"/>
                </a:solidFill>
                <a:effectLst/>
                <a:latin typeface="adobe-clean"/>
                <a:hlinkClick r:id="rId6"/>
              </a:rPr>
              <a:t>437044973</a:t>
            </a:r>
            <a:r>
              <a:rPr lang="en-GB" sz="1000" b="0" i="0" u="none" strike="noStrike" dirty="0">
                <a:solidFill>
                  <a:srgbClr val="2C8BEB"/>
                </a:solidFill>
                <a:effectLst/>
                <a:latin typeface="adobe-clean"/>
              </a:rPr>
              <a:t> </a:t>
            </a:r>
            <a:r>
              <a:rPr lang="en-US" sz="1000" dirty="0"/>
              <a:t>stock.adobe.com</a:t>
            </a:r>
            <a:endParaRPr lang="en-GB" sz="1000" dirty="0"/>
          </a:p>
        </p:txBody>
      </p:sp>
    </p:spTree>
    <p:extLst>
      <p:ext uri="{BB962C8B-B14F-4D97-AF65-F5344CB8AC3E}">
        <p14:creationId xmlns:p14="http://schemas.microsoft.com/office/powerpoint/2010/main" val="147272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99791" y="2119496"/>
            <a:ext cx="3384749" cy="2677656"/>
          </a:xfrm>
          <a:prstGeom prst="rect">
            <a:avLst/>
          </a:prstGeom>
          <a:noFill/>
        </p:spPr>
        <p:txBody>
          <a:bodyPr wrap="square" rtlCol="0">
            <a:spAutoFit/>
          </a:bodyPr>
          <a:lstStyle/>
          <a:p>
            <a:pPr algn="ctr"/>
            <a:r>
              <a:rPr lang="en-GB" sz="2400" dirty="0"/>
              <a:t>Which energy sources are RENEWABLE and which are NON-RENEWABLE ?</a:t>
            </a:r>
          </a:p>
          <a:p>
            <a:pPr algn="ctr"/>
            <a:endParaRPr lang="en-GB" sz="2400" dirty="0"/>
          </a:p>
          <a:p>
            <a:pPr algn="ctr"/>
            <a:r>
              <a:rPr lang="en-GB" sz="2400" dirty="0"/>
              <a:t>Which do you think Britain uses most at present?</a:t>
            </a:r>
          </a:p>
        </p:txBody>
      </p:sp>
      <p:pic>
        <p:nvPicPr>
          <p:cNvPr id="6" name="Picture 5">
            <a:extLst>
              <a:ext uri="{FF2B5EF4-FFF2-40B4-BE49-F238E27FC236}">
                <a16:creationId xmlns:a16="http://schemas.microsoft.com/office/drawing/2014/main" id="{343A9105-7867-3E33-10EF-7FB268CD45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476" y="2084568"/>
            <a:ext cx="1443466" cy="2406874"/>
          </a:xfrm>
          <a:prstGeom prst="rect">
            <a:avLst/>
          </a:prstGeom>
        </p:spPr>
      </p:pic>
      <p:pic>
        <p:nvPicPr>
          <p:cNvPr id="8" name="Picture 7">
            <a:extLst>
              <a:ext uri="{FF2B5EF4-FFF2-40B4-BE49-F238E27FC236}">
                <a16:creationId xmlns:a16="http://schemas.microsoft.com/office/drawing/2014/main" id="{3DE8E4C2-8FD9-2462-8BC9-B1308DA776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097" y="4653135"/>
            <a:ext cx="1905000" cy="1887627"/>
          </a:xfrm>
          <a:prstGeom prst="rect">
            <a:avLst/>
          </a:prstGeom>
        </p:spPr>
      </p:pic>
      <p:pic>
        <p:nvPicPr>
          <p:cNvPr id="13" name="Picture 12" descr="A pile of rocks&#10;&#10;Description automatically generated with low confidence">
            <a:extLst>
              <a:ext uri="{FF2B5EF4-FFF2-40B4-BE49-F238E27FC236}">
                <a16:creationId xmlns:a16="http://schemas.microsoft.com/office/drawing/2014/main" id="{0C3C5489-986A-DFDE-DED7-E9EA7EEA33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190" y="197392"/>
            <a:ext cx="2360815" cy="1573877"/>
          </a:xfrm>
          <a:prstGeom prst="rect">
            <a:avLst/>
          </a:prstGeom>
        </p:spPr>
      </p:pic>
      <p:pic>
        <p:nvPicPr>
          <p:cNvPr id="14" name="Picture 13">
            <a:extLst>
              <a:ext uri="{FF2B5EF4-FFF2-40B4-BE49-F238E27FC236}">
                <a16:creationId xmlns:a16="http://schemas.microsoft.com/office/drawing/2014/main" id="{D55CB3F0-A6CB-069A-D45A-7D04B79F30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5772" y="2133422"/>
            <a:ext cx="2520677" cy="1680451"/>
          </a:xfrm>
          <a:prstGeom prst="rect">
            <a:avLst/>
          </a:prstGeom>
        </p:spPr>
      </p:pic>
      <p:pic>
        <p:nvPicPr>
          <p:cNvPr id="15" name="Picture 14">
            <a:extLst>
              <a:ext uri="{FF2B5EF4-FFF2-40B4-BE49-F238E27FC236}">
                <a16:creationId xmlns:a16="http://schemas.microsoft.com/office/drawing/2014/main" id="{D5EDC3D0-C4C1-156D-23C5-9F52A3CAE8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3901" y="4114131"/>
            <a:ext cx="3279751" cy="2459813"/>
          </a:xfrm>
          <a:prstGeom prst="rect">
            <a:avLst/>
          </a:prstGeom>
        </p:spPr>
      </p:pic>
      <p:sp>
        <p:nvSpPr>
          <p:cNvPr id="18" name="TextBox 17">
            <a:extLst>
              <a:ext uri="{FF2B5EF4-FFF2-40B4-BE49-F238E27FC236}">
                <a16:creationId xmlns:a16="http://schemas.microsoft.com/office/drawing/2014/main" id="{6F34DDC0-29C7-E72F-301A-C1D47B9B6BF1}"/>
              </a:ext>
            </a:extLst>
          </p:cNvPr>
          <p:cNvSpPr txBox="1"/>
          <p:nvPr/>
        </p:nvSpPr>
        <p:spPr>
          <a:xfrm>
            <a:off x="6417800" y="6625522"/>
            <a:ext cx="2672526" cy="246221"/>
          </a:xfrm>
          <a:prstGeom prst="rect">
            <a:avLst/>
          </a:prstGeom>
          <a:noFill/>
        </p:spPr>
        <p:txBody>
          <a:bodyPr wrap="none" rtlCol="0">
            <a:spAutoFit/>
          </a:bodyPr>
          <a:lstStyle/>
          <a:p>
            <a:r>
              <a:rPr lang="en-US" sz="1000" dirty="0"/>
              <a:t>Images © </a:t>
            </a:r>
            <a:r>
              <a:rPr lang="en-US" sz="1000" dirty="0" err="1"/>
              <a:t>Pixabay</a:t>
            </a:r>
            <a:r>
              <a:rPr lang="en-US" sz="1000" dirty="0"/>
              <a:t> 2022 unless otherwise stated</a:t>
            </a:r>
            <a:endParaRPr lang="en-GB" sz="1000" dirty="0"/>
          </a:p>
        </p:txBody>
      </p:sp>
      <p:pic>
        <p:nvPicPr>
          <p:cNvPr id="19" name="Picture 18">
            <a:extLst>
              <a:ext uri="{FF2B5EF4-FFF2-40B4-BE49-F238E27FC236}">
                <a16:creationId xmlns:a16="http://schemas.microsoft.com/office/drawing/2014/main" id="{6C16CE46-CE17-E601-6EB8-68A95AE3CC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0261" y="163874"/>
            <a:ext cx="2843808" cy="1895872"/>
          </a:xfrm>
          <a:prstGeom prst="rect">
            <a:avLst/>
          </a:prstGeom>
        </p:spPr>
      </p:pic>
      <p:pic>
        <p:nvPicPr>
          <p:cNvPr id="20" name="Picture 19">
            <a:extLst>
              <a:ext uri="{FF2B5EF4-FFF2-40B4-BE49-F238E27FC236}">
                <a16:creationId xmlns:a16="http://schemas.microsoft.com/office/drawing/2014/main" id="{436203DC-ACEE-F5AE-A2DC-B41AD70EF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74869" y="4823925"/>
            <a:ext cx="3033235" cy="1578823"/>
          </a:xfrm>
          <a:prstGeom prst="rect">
            <a:avLst/>
          </a:prstGeom>
        </p:spPr>
      </p:pic>
      <p:sp>
        <p:nvSpPr>
          <p:cNvPr id="21" name="TextBox 20">
            <a:extLst>
              <a:ext uri="{FF2B5EF4-FFF2-40B4-BE49-F238E27FC236}">
                <a16:creationId xmlns:a16="http://schemas.microsoft.com/office/drawing/2014/main" id="{928C52F9-777E-3713-14B1-60691B3D01D8}"/>
              </a:ext>
            </a:extLst>
          </p:cNvPr>
          <p:cNvSpPr txBox="1"/>
          <p:nvPr/>
        </p:nvSpPr>
        <p:spPr>
          <a:xfrm>
            <a:off x="2622378" y="6402674"/>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2C8BEB"/>
                </a:solidFill>
                <a:effectLst/>
                <a:latin typeface="adobe-clean"/>
                <a:hlinkClick r:id="rId10"/>
              </a:rPr>
              <a:t>437044973</a:t>
            </a:r>
            <a:r>
              <a:rPr lang="en-GB" sz="1000" b="0" i="0" u="none" strike="noStrike" dirty="0">
                <a:solidFill>
                  <a:srgbClr val="2C8BEB"/>
                </a:solidFill>
                <a:effectLst/>
                <a:latin typeface="adobe-clean"/>
              </a:rPr>
              <a:t> </a:t>
            </a:r>
            <a:r>
              <a:rPr lang="en-US" sz="1000" dirty="0"/>
              <a:t>stock.adobe.com</a:t>
            </a:r>
            <a:endParaRPr lang="en-GB" sz="1000" dirty="0"/>
          </a:p>
        </p:txBody>
      </p:sp>
      <p:pic>
        <p:nvPicPr>
          <p:cNvPr id="22" name="Picture 21">
            <a:extLst>
              <a:ext uri="{FF2B5EF4-FFF2-40B4-BE49-F238E27FC236}">
                <a16:creationId xmlns:a16="http://schemas.microsoft.com/office/drawing/2014/main" id="{2ABC90A0-1C2E-252E-D983-E80E1ABE6F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83771" y="162248"/>
            <a:ext cx="2573954" cy="1715969"/>
          </a:xfrm>
          <a:prstGeom prst="rect">
            <a:avLst/>
          </a:prstGeom>
        </p:spPr>
      </p:pic>
    </p:spTree>
    <p:extLst>
      <p:ext uri="{BB962C8B-B14F-4D97-AF65-F5344CB8AC3E}">
        <p14:creationId xmlns:p14="http://schemas.microsoft.com/office/powerpoint/2010/main" val="67488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fiel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333375"/>
            <a:ext cx="399891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descr="image10_1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188" y="4149725"/>
            <a:ext cx="302418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8"/>
          <p:cNvSpPr txBox="1">
            <a:spLocks noChangeArrowheads="1"/>
          </p:cNvSpPr>
          <p:nvPr/>
        </p:nvSpPr>
        <p:spPr bwMode="auto">
          <a:xfrm>
            <a:off x="4500563" y="260350"/>
            <a:ext cx="446405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sz="2800" b="1" u="sng" dirty="0"/>
              <a:t>The Energy Problem</a:t>
            </a:r>
          </a:p>
          <a:p>
            <a:pPr eaLnBrk="1" hangingPunct="1">
              <a:spcBef>
                <a:spcPct val="50000"/>
              </a:spcBef>
            </a:pPr>
            <a:r>
              <a:rPr lang="en-GB" sz="2800" dirty="0"/>
              <a:t>Oil and Gas</a:t>
            </a:r>
          </a:p>
          <a:p>
            <a:pPr eaLnBrk="1" hangingPunct="1">
              <a:spcBef>
                <a:spcPct val="50000"/>
              </a:spcBef>
            </a:pPr>
            <a:endParaRPr lang="en-GB" sz="2800" dirty="0"/>
          </a:p>
          <a:p>
            <a:pPr eaLnBrk="1" hangingPunct="1">
              <a:spcBef>
                <a:spcPct val="50000"/>
              </a:spcBef>
            </a:pPr>
            <a:r>
              <a:rPr lang="en-GB" sz="2800" dirty="0"/>
              <a:t>Since the 1970s Britain has supplied itself with Oil and Gas from the North Sea. But these reserves are now running out and will probably be used up in the next 15 years</a:t>
            </a:r>
          </a:p>
        </p:txBody>
      </p:sp>
    </p:spTree>
    <p:extLst>
      <p:ext uri="{BB962C8B-B14F-4D97-AF65-F5344CB8AC3E}">
        <p14:creationId xmlns:p14="http://schemas.microsoft.com/office/powerpoint/2010/main" val="2399268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paulchefurka.ca/Energy_Dema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949" y="116632"/>
            <a:ext cx="4535438" cy="3039212"/>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ttp://www.paulchefurka.ca/Energy_Suppl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949" y="3498626"/>
            <a:ext cx="451323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http://www.paulchefurka.ca/Energy_Ga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2393" y="1636238"/>
            <a:ext cx="4824513" cy="323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2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539750" y="260350"/>
            <a:ext cx="80645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a:t>Thermal fuels</a:t>
            </a:r>
          </a:p>
          <a:p>
            <a:pPr eaLnBrk="1" hangingPunct="1">
              <a:spcBef>
                <a:spcPct val="50000"/>
              </a:spcBef>
            </a:pPr>
            <a:r>
              <a:rPr lang="en-GB"/>
              <a:t>Use the fuel to turn WATER to STEAM which drives a TURBINE which GENERATES electricity</a:t>
            </a:r>
          </a:p>
          <a:p>
            <a:pPr eaLnBrk="1" hangingPunct="1">
              <a:spcBef>
                <a:spcPct val="50000"/>
              </a:spcBef>
            </a:pPr>
            <a:endParaRPr lang="en-GB"/>
          </a:p>
        </p:txBody>
      </p:sp>
      <p:pic>
        <p:nvPicPr>
          <p:cNvPr id="4099" name="Picture 6" descr="how-station-works-image-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938" y="1341438"/>
            <a:ext cx="51847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7"/>
          <p:cNvSpPr txBox="1">
            <a:spLocks noChangeArrowheads="1"/>
          </p:cNvSpPr>
          <p:nvPr/>
        </p:nvSpPr>
        <p:spPr bwMode="auto">
          <a:xfrm>
            <a:off x="539750" y="1700213"/>
            <a:ext cx="2447925"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Coal</a:t>
            </a:r>
          </a:p>
          <a:p>
            <a:pPr eaLnBrk="1" hangingPunct="1">
              <a:spcBef>
                <a:spcPct val="50000"/>
              </a:spcBef>
            </a:pPr>
            <a:r>
              <a:rPr lang="en-GB"/>
              <a:t>Oil</a:t>
            </a:r>
          </a:p>
          <a:p>
            <a:pPr eaLnBrk="1" hangingPunct="1">
              <a:spcBef>
                <a:spcPct val="50000"/>
              </a:spcBef>
            </a:pPr>
            <a:r>
              <a:rPr lang="en-GB"/>
              <a:t>Gas</a:t>
            </a:r>
          </a:p>
          <a:p>
            <a:pPr eaLnBrk="1" hangingPunct="1">
              <a:spcBef>
                <a:spcPct val="50000"/>
              </a:spcBef>
            </a:pPr>
            <a:r>
              <a:rPr lang="en-GB"/>
              <a:t>Nuclear</a:t>
            </a:r>
          </a:p>
          <a:p>
            <a:pPr eaLnBrk="1" hangingPunct="1">
              <a:spcBef>
                <a:spcPct val="50000"/>
              </a:spcBef>
            </a:pPr>
            <a:r>
              <a:rPr lang="en-GB"/>
              <a:t>Wood</a:t>
            </a:r>
          </a:p>
          <a:p>
            <a:pPr eaLnBrk="1" hangingPunct="1">
              <a:spcBef>
                <a:spcPct val="50000"/>
              </a:spcBef>
            </a:pPr>
            <a:r>
              <a:rPr lang="en-GB"/>
              <a:t>Biomass (some)</a:t>
            </a:r>
          </a:p>
          <a:p>
            <a:pPr eaLnBrk="1" hangingPunct="1">
              <a:spcBef>
                <a:spcPct val="50000"/>
              </a:spcBef>
            </a:pPr>
            <a:r>
              <a:rPr lang="en-GB"/>
              <a:t>Solar (some)</a:t>
            </a:r>
          </a:p>
        </p:txBody>
      </p:sp>
      <p:sp>
        <p:nvSpPr>
          <p:cNvPr id="4101" name="Text Box 8"/>
          <p:cNvSpPr txBox="1">
            <a:spLocks noChangeArrowheads="1"/>
          </p:cNvSpPr>
          <p:nvPr/>
        </p:nvSpPr>
        <p:spPr bwMode="auto">
          <a:xfrm>
            <a:off x="2771775" y="4437063"/>
            <a:ext cx="6048375" cy="21732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b="1" i="1"/>
              <a:t>Primary Energy</a:t>
            </a:r>
            <a:r>
              <a:rPr lang="en-GB" sz="1600"/>
              <a:t> : When energy is extracted from a fuel source directly e.g burning oil, coal, gas, wood…and using the heat directly, or getting energy from the sun, or using wind to turn a grinding wheel in a traditional windmill.</a:t>
            </a:r>
          </a:p>
          <a:p>
            <a:pPr eaLnBrk="1" hangingPunct="1">
              <a:spcBef>
                <a:spcPct val="50000"/>
              </a:spcBef>
            </a:pPr>
            <a:r>
              <a:rPr lang="en-GB" sz="1600" b="1" i="1"/>
              <a:t>Secondary Energy</a:t>
            </a:r>
            <a:r>
              <a:rPr lang="en-GB" sz="1600"/>
              <a:t>: Sometimes primary fuels are converted into a different form of energy – which is more versatile, the best known being ELECTRICITY. It’s a type of energy that is made from transforming a ‘primary’ energy fuel into a different energy.</a:t>
            </a:r>
          </a:p>
        </p:txBody>
      </p:sp>
    </p:spTree>
    <p:extLst>
      <p:ext uri="{BB962C8B-B14F-4D97-AF65-F5344CB8AC3E}">
        <p14:creationId xmlns:p14="http://schemas.microsoft.com/office/powerpoint/2010/main" val="4135047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95288" y="333375"/>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The Main Energy Producers in Britain are facing a problem</a:t>
            </a:r>
          </a:p>
        </p:txBody>
      </p:sp>
      <p:pic>
        <p:nvPicPr>
          <p:cNvPr id="15363" name="Picture 6" descr="fossil_fu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65400"/>
            <a:ext cx="4310063" cy="399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8" descr="fossil-fue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836613"/>
            <a:ext cx="40481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56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39750" y="260350"/>
            <a:ext cx="6408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t>Life without Electricity :  Power Cut !!</a:t>
            </a:r>
          </a:p>
        </p:txBody>
      </p:sp>
      <p:pic>
        <p:nvPicPr>
          <p:cNvPr id="2" name="Picture 1">
            <a:extLst>
              <a:ext uri="{FF2B5EF4-FFF2-40B4-BE49-F238E27FC236}">
                <a16:creationId xmlns:a16="http://schemas.microsoft.com/office/drawing/2014/main" id="{F23758FC-2EBB-52A9-2E64-3263A71AA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7" y="1052736"/>
            <a:ext cx="7550799" cy="5040560"/>
          </a:xfrm>
          <a:prstGeom prst="rect">
            <a:avLst/>
          </a:prstGeom>
        </p:spPr>
      </p:pic>
      <p:sp>
        <p:nvSpPr>
          <p:cNvPr id="3" name="TextBox 2">
            <a:extLst>
              <a:ext uri="{FF2B5EF4-FFF2-40B4-BE49-F238E27FC236}">
                <a16:creationId xmlns:a16="http://schemas.microsoft.com/office/drawing/2014/main" id="{60DBCD01-722C-D60E-B48A-D45A920169EF}"/>
              </a:ext>
            </a:extLst>
          </p:cNvPr>
          <p:cNvSpPr txBox="1"/>
          <p:nvPr/>
        </p:nvSpPr>
        <p:spPr>
          <a:xfrm>
            <a:off x="5868144" y="6093296"/>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000000"/>
                </a:solidFill>
                <a:effectLst/>
                <a:latin typeface="adobe-clean"/>
                <a:hlinkClick r:id="rId4"/>
              </a:rPr>
              <a:t>346422916</a:t>
            </a:r>
            <a:r>
              <a:rPr lang="en-GB" sz="1000" b="0" i="0" u="none" strike="noStrike" dirty="0">
                <a:solidFill>
                  <a:srgbClr val="000000"/>
                </a:solidFill>
                <a:effectLst/>
                <a:latin typeface="adobe-clean"/>
              </a:rPr>
              <a:t> </a:t>
            </a:r>
            <a:r>
              <a:rPr lang="en-US" sz="1000" dirty="0"/>
              <a:t>stock.adobe.com</a:t>
            </a:r>
            <a:endParaRPr lang="en-GB" sz="1000" dirty="0"/>
          </a:p>
        </p:txBody>
      </p:sp>
    </p:spTree>
    <p:extLst>
      <p:ext uri="{BB962C8B-B14F-4D97-AF65-F5344CB8AC3E}">
        <p14:creationId xmlns:p14="http://schemas.microsoft.com/office/powerpoint/2010/main" val="367148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88224" y="404664"/>
            <a:ext cx="2232248" cy="2246769"/>
          </a:xfrm>
          <a:prstGeom prst="rect">
            <a:avLst/>
          </a:prstGeom>
          <a:noFill/>
        </p:spPr>
        <p:txBody>
          <a:bodyPr wrap="square" rtlCol="0">
            <a:spAutoFit/>
          </a:bodyPr>
          <a:lstStyle/>
          <a:p>
            <a:r>
              <a:rPr lang="en-GB" sz="2000" dirty="0"/>
              <a:t>Britain has huge amounts of coal – enough for 300 years. So should we use this for our energy supplies in the future?</a:t>
            </a:r>
          </a:p>
        </p:txBody>
      </p:sp>
      <p:sp>
        <p:nvSpPr>
          <p:cNvPr id="4" name="TextBox 3">
            <a:extLst>
              <a:ext uri="{FF2B5EF4-FFF2-40B4-BE49-F238E27FC236}">
                <a16:creationId xmlns:a16="http://schemas.microsoft.com/office/drawing/2014/main" id="{2B6BDC0B-5788-F49D-06A6-F697370CC9BF}"/>
              </a:ext>
            </a:extLst>
          </p:cNvPr>
          <p:cNvSpPr txBox="1"/>
          <p:nvPr/>
        </p:nvSpPr>
        <p:spPr>
          <a:xfrm>
            <a:off x="6901305" y="6453336"/>
            <a:ext cx="1683474" cy="246221"/>
          </a:xfrm>
          <a:prstGeom prst="rect">
            <a:avLst/>
          </a:prstGeom>
          <a:noFill/>
        </p:spPr>
        <p:txBody>
          <a:bodyPr wrap="none" rtlCol="0">
            <a:spAutoFit/>
          </a:bodyPr>
          <a:lstStyle/>
          <a:p>
            <a:r>
              <a:rPr lang="en-US" sz="1000" dirty="0"/>
              <a:t>© Pexels.com Tom Fisk 2022</a:t>
            </a:r>
            <a:endParaRPr lang="en-GB" sz="1000" dirty="0"/>
          </a:p>
        </p:txBody>
      </p:sp>
      <p:pic>
        <p:nvPicPr>
          <p:cNvPr id="5" name="Picture 4">
            <a:extLst>
              <a:ext uri="{FF2B5EF4-FFF2-40B4-BE49-F238E27FC236}">
                <a16:creationId xmlns:a16="http://schemas.microsoft.com/office/drawing/2014/main" id="{5D8288A3-184E-9299-29D8-99BF9FDF99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392" y="396992"/>
            <a:ext cx="4572000" cy="3048000"/>
          </a:xfrm>
          <a:prstGeom prst="rect">
            <a:avLst/>
          </a:prstGeom>
        </p:spPr>
      </p:pic>
      <p:pic>
        <p:nvPicPr>
          <p:cNvPr id="2" name="Picture 1">
            <a:extLst>
              <a:ext uri="{FF2B5EF4-FFF2-40B4-BE49-F238E27FC236}">
                <a16:creationId xmlns:a16="http://schemas.microsoft.com/office/drawing/2014/main" id="{CE3892D5-9CA6-1798-5C78-B03FD0B4BB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9617" y="2853209"/>
            <a:ext cx="5404146" cy="3600127"/>
          </a:xfrm>
          <a:prstGeom prst="rect">
            <a:avLst/>
          </a:prstGeom>
        </p:spPr>
      </p:pic>
      <p:sp>
        <p:nvSpPr>
          <p:cNvPr id="6" name="TextBox 5">
            <a:extLst>
              <a:ext uri="{FF2B5EF4-FFF2-40B4-BE49-F238E27FC236}">
                <a16:creationId xmlns:a16="http://schemas.microsoft.com/office/drawing/2014/main" id="{603C6FE4-D2E0-93E7-FB3F-02D7E24DD212}"/>
              </a:ext>
            </a:extLst>
          </p:cNvPr>
          <p:cNvSpPr txBox="1"/>
          <p:nvPr/>
        </p:nvSpPr>
        <p:spPr>
          <a:xfrm>
            <a:off x="277472" y="3444992"/>
            <a:ext cx="2513830" cy="246221"/>
          </a:xfrm>
          <a:prstGeom prst="rect">
            <a:avLst/>
          </a:prstGeom>
          <a:noFill/>
        </p:spPr>
        <p:txBody>
          <a:bodyPr wrap="none" rtlCol="0">
            <a:spAutoFit/>
          </a:bodyPr>
          <a:lstStyle/>
          <a:p>
            <a:r>
              <a:rPr lang="en-US" sz="1000" dirty="0"/>
              <a:t>© Pexels.com </a:t>
            </a:r>
            <a:r>
              <a:rPr lang="en-GB" sz="1000" b="0" i="0" dirty="0">
                <a:solidFill>
                  <a:srgbClr val="4A4A4A"/>
                </a:solidFill>
                <a:effectLst/>
                <a:latin typeface="PlusJakartaSans"/>
              </a:rPr>
              <a:t>Mike van </a:t>
            </a:r>
            <a:r>
              <a:rPr lang="en-GB" sz="1000" b="0" i="0" dirty="0" err="1">
                <a:solidFill>
                  <a:srgbClr val="4A4A4A"/>
                </a:solidFill>
                <a:effectLst/>
                <a:latin typeface="PlusJakartaSans"/>
              </a:rPr>
              <a:t>Schoonderwalt</a:t>
            </a:r>
            <a:r>
              <a:rPr lang="en-GB" sz="1000" b="0" i="0" dirty="0">
                <a:solidFill>
                  <a:srgbClr val="4A4A4A"/>
                </a:solidFill>
                <a:effectLst/>
                <a:latin typeface="PlusJakartaSans"/>
              </a:rPr>
              <a:t> </a:t>
            </a:r>
            <a:r>
              <a:rPr lang="en-US" sz="1000" dirty="0"/>
              <a:t>2022</a:t>
            </a:r>
            <a:endParaRPr lang="en-GB" sz="1000" dirty="0"/>
          </a:p>
        </p:txBody>
      </p:sp>
    </p:spTree>
    <p:extLst>
      <p:ext uri="{BB962C8B-B14F-4D97-AF65-F5344CB8AC3E}">
        <p14:creationId xmlns:p14="http://schemas.microsoft.com/office/powerpoint/2010/main" val="197269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41D37-592B-B42C-A57F-903462A33943}"/>
              </a:ext>
            </a:extLst>
          </p:cNvPr>
          <p:cNvPicPr>
            <a:picLocks noChangeAspect="1"/>
          </p:cNvPicPr>
          <p:nvPr/>
        </p:nvPicPr>
        <p:blipFill>
          <a:blip r:embed="rId2"/>
          <a:stretch>
            <a:fillRect/>
          </a:stretch>
        </p:blipFill>
        <p:spPr>
          <a:xfrm>
            <a:off x="4953980" y="3717032"/>
            <a:ext cx="4048690" cy="2800741"/>
          </a:xfrm>
          <a:prstGeom prst="rect">
            <a:avLst/>
          </a:prstGeom>
        </p:spPr>
      </p:pic>
      <p:pic>
        <p:nvPicPr>
          <p:cNvPr id="6" name="Picture 5">
            <a:extLst>
              <a:ext uri="{FF2B5EF4-FFF2-40B4-BE49-F238E27FC236}">
                <a16:creationId xmlns:a16="http://schemas.microsoft.com/office/drawing/2014/main" id="{784FBBCC-CE8F-9E41-5C18-E1CF9946785A}"/>
              </a:ext>
            </a:extLst>
          </p:cNvPr>
          <p:cNvPicPr>
            <a:picLocks noChangeAspect="1"/>
          </p:cNvPicPr>
          <p:nvPr/>
        </p:nvPicPr>
        <p:blipFill>
          <a:blip r:embed="rId3"/>
          <a:stretch>
            <a:fillRect/>
          </a:stretch>
        </p:blipFill>
        <p:spPr>
          <a:xfrm>
            <a:off x="5164882" y="195696"/>
            <a:ext cx="1454191" cy="1289087"/>
          </a:xfrm>
          <a:prstGeom prst="rect">
            <a:avLst/>
          </a:prstGeom>
        </p:spPr>
      </p:pic>
      <p:pic>
        <p:nvPicPr>
          <p:cNvPr id="8" name="Picture 7">
            <a:extLst>
              <a:ext uri="{FF2B5EF4-FFF2-40B4-BE49-F238E27FC236}">
                <a16:creationId xmlns:a16="http://schemas.microsoft.com/office/drawing/2014/main" id="{701E85FD-48F1-06A7-3A96-45BD826B802A}"/>
              </a:ext>
            </a:extLst>
          </p:cNvPr>
          <p:cNvPicPr>
            <a:picLocks noChangeAspect="1"/>
          </p:cNvPicPr>
          <p:nvPr/>
        </p:nvPicPr>
        <p:blipFill>
          <a:blip r:embed="rId4"/>
          <a:stretch>
            <a:fillRect/>
          </a:stretch>
        </p:blipFill>
        <p:spPr>
          <a:xfrm>
            <a:off x="6747529" y="1198075"/>
            <a:ext cx="2176322" cy="2230925"/>
          </a:xfrm>
          <a:prstGeom prst="rect">
            <a:avLst/>
          </a:prstGeom>
        </p:spPr>
      </p:pic>
      <p:sp>
        <p:nvSpPr>
          <p:cNvPr id="9" name="TextBox 8">
            <a:extLst>
              <a:ext uri="{FF2B5EF4-FFF2-40B4-BE49-F238E27FC236}">
                <a16:creationId xmlns:a16="http://schemas.microsoft.com/office/drawing/2014/main" id="{A8DABB83-B0AB-6658-FBB3-767DDA5436CC}"/>
              </a:ext>
            </a:extLst>
          </p:cNvPr>
          <p:cNvSpPr txBox="1"/>
          <p:nvPr/>
        </p:nvSpPr>
        <p:spPr>
          <a:xfrm>
            <a:off x="7373964" y="6624025"/>
            <a:ext cx="1770036" cy="246221"/>
          </a:xfrm>
          <a:prstGeom prst="rect">
            <a:avLst/>
          </a:prstGeom>
          <a:noFill/>
        </p:spPr>
        <p:txBody>
          <a:bodyPr wrap="none" rtlCol="0">
            <a:spAutoFit/>
          </a:bodyPr>
          <a:lstStyle/>
          <a:p>
            <a:r>
              <a:rPr lang="en-US" sz="1000" dirty="0"/>
              <a:t>Images © </a:t>
            </a:r>
            <a:r>
              <a:rPr lang="en-GB" sz="1000" dirty="0"/>
              <a:t>Adobe Stock Images</a:t>
            </a:r>
          </a:p>
        </p:txBody>
      </p:sp>
      <p:pic>
        <p:nvPicPr>
          <p:cNvPr id="11" name="Picture 10">
            <a:extLst>
              <a:ext uri="{FF2B5EF4-FFF2-40B4-BE49-F238E27FC236}">
                <a16:creationId xmlns:a16="http://schemas.microsoft.com/office/drawing/2014/main" id="{9FA02294-DCF7-E75D-3B7A-78C1CF767AD5}"/>
              </a:ext>
            </a:extLst>
          </p:cNvPr>
          <p:cNvPicPr>
            <a:picLocks noChangeAspect="1"/>
          </p:cNvPicPr>
          <p:nvPr/>
        </p:nvPicPr>
        <p:blipFill>
          <a:blip r:embed="rId5"/>
          <a:stretch>
            <a:fillRect/>
          </a:stretch>
        </p:blipFill>
        <p:spPr>
          <a:xfrm>
            <a:off x="204958" y="189135"/>
            <a:ext cx="4749022" cy="3351714"/>
          </a:xfrm>
          <a:prstGeom prst="rect">
            <a:avLst/>
          </a:prstGeom>
        </p:spPr>
      </p:pic>
      <p:pic>
        <p:nvPicPr>
          <p:cNvPr id="13" name="Picture 12">
            <a:extLst>
              <a:ext uri="{FF2B5EF4-FFF2-40B4-BE49-F238E27FC236}">
                <a16:creationId xmlns:a16="http://schemas.microsoft.com/office/drawing/2014/main" id="{C18D2BCB-E236-0D57-868A-01A0738F233D}"/>
              </a:ext>
            </a:extLst>
          </p:cNvPr>
          <p:cNvPicPr>
            <a:picLocks noChangeAspect="1"/>
          </p:cNvPicPr>
          <p:nvPr/>
        </p:nvPicPr>
        <p:blipFill>
          <a:blip r:embed="rId6"/>
          <a:stretch>
            <a:fillRect/>
          </a:stretch>
        </p:blipFill>
        <p:spPr>
          <a:xfrm>
            <a:off x="1115616" y="3743910"/>
            <a:ext cx="2925137" cy="2925137"/>
          </a:xfrm>
          <a:prstGeom prst="rect">
            <a:avLst/>
          </a:prstGeom>
        </p:spPr>
      </p:pic>
    </p:spTree>
    <p:extLst>
      <p:ext uri="{BB962C8B-B14F-4D97-AF65-F5344CB8AC3E}">
        <p14:creationId xmlns:p14="http://schemas.microsoft.com/office/powerpoint/2010/main" val="237998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6" descr="Wind Map of western Euro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260350"/>
            <a:ext cx="5328592" cy="635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8" descr="eurosgn"/>
          <p:cNvPicPr>
            <a:picLocks noChangeAspect="1" noChangeArrowheads="1"/>
          </p:cNvPicPr>
          <p:nvPr/>
        </p:nvPicPr>
        <p:blipFill>
          <a:blip r:embed="rId4" cstate="screen">
            <a:extLst>
              <a:ext uri="{28A0092B-C50C-407E-A947-70E740481C1C}">
                <a14:useLocalDpi xmlns:a14="http://schemas.microsoft.com/office/drawing/2010/main"/>
              </a:ext>
            </a:extLst>
          </a:blip>
          <a:srcRect r="82222" b="36514"/>
          <a:stretch>
            <a:fillRect/>
          </a:stretch>
        </p:blipFill>
        <p:spPr bwMode="auto">
          <a:xfrm>
            <a:off x="755575" y="365193"/>
            <a:ext cx="1377559" cy="126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05287" y="3356992"/>
            <a:ext cx="2520280" cy="3046988"/>
          </a:xfrm>
          <a:prstGeom prst="rect">
            <a:avLst/>
          </a:prstGeom>
          <a:noFill/>
        </p:spPr>
        <p:txBody>
          <a:bodyPr wrap="square" rtlCol="0">
            <a:spAutoFit/>
          </a:bodyPr>
          <a:lstStyle/>
          <a:p>
            <a:pPr algn="ctr"/>
            <a:r>
              <a:rPr lang="en-GB" sz="2400" b="1" dirty="0"/>
              <a:t>Is there another solution to Britain’s energy problem?</a:t>
            </a:r>
          </a:p>
          <a:p>
            <a:endParaRPr lang="en-GB" sz="2400" dirty="0"/>
          </a:p>
          <a:p>
            <a:r>
              <a:rPr lang="en-GB" sz="2400" b="1" dirty="0"/>
              <a:t>Britain is one of the windiest places in Europe</a:t>
            </a:r>
          </a:p>
        </p:txBody>
      </p:sp>
      <p:pic>
        <p:nvPicPr>
          <p:cNvPr id="4" name="Picture 3">
            <a:extLst>
              <a:ext uri="{FF2B5EF4-FFF2-40B4-BE49-F238E27FC236}">
                <a16:creationId xmlns:a16="http://schemas.microsoft.com/office/drawing/2014/main" id="{22603656-827C-0CB6-5469-01BCCF4C89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54392" y="193823"/>
            <a:ext cx="1771175" cy="2952626"/>
          </a:xfrm>
          <a:prstGeom prst="rect">
            <a:avLst/>
          </a:prstGeom>
        </p:spPr>
      </p:pic>
      <p:sp>
        <p:nvSpPr>
          <p:cNvPr id="5" name="TextBox 4">
            <a:extLst>
              <a:ext uri="{FF2B5EF4-FFF2-40B4-BE49-F238E27FC236}">
                <a16:creationId xmlns:a16="http://schemas.microsoft.com/office/drawing/2014/main" id="{C9DF156A-79FF-D015-1511-5390C5EE6AAE}"/>
              </a:ext>
            </a:extLst>
          </p:cNvPr>
          <p:cNvSpPr txBox="1"/>
          <p:nvPr/>
        </p:nvSpPr>
        <p:spPr>
          <a:xfrm>
            <a:off x="7715354" y="3128610"/>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401352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ap showing the new offshore UK wind farm zon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58750"/>
            <a:ext cx="32289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78809" y="772319"/>
            <a:ext cx="4677829" cy="17541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076825" y="3956163"/>
            <a:ext cx="3810000" cy="25397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1" name="TextBox 1"/>
          <p:cNvSpPr txBox="1">
            <a:spLocks noChangeArrowheads="1"/>
          </p:cNvSpPr>
          <p:nvPr/>
        </p:nvSpPr>
        <p:spPr bwMode="auto">
          <a:xfrm>
            <a:off x="179388" y="4941888"/>
            <a:ext cx="4679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atin typeface="Calibri" pitchFamily="34" charset="0"/>
                <a:cs typeface="Calibri" pitchFamily="34" charset="0"/>
              </a:rPr>
              <a:t>The current UK government plan is to have 20% of Britain’s electricity generated by renewable energy by 2020. Most of this will come from 9 huge offshore wind farms that are being developed around Britain’s coast. The 3 most massive off the east coast of England.</a:t>
            </a:r>
          </a:p>
        </p:txBody>
      </p:sp>
      <p:sp>
        <p:nvSpPr>
          <p:cNvPr id="75782" name="TextBox 2"/>
          <p:cNvSpPr txBox="1">
            <a:spLocks noChangeArrowheads="1"/>
          </p:cNvSpPr>
          <p:nvPr/>
        </p:nvSpPr>
        <p:spPr bwMode="auto">
          <a:xfrm>
            <a:off x="3995738" y="2997200"/>
            <a:ext cx="4752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More reliable wind than on-shore wind farms, far more turbines, with far less public outcry</a:t>
            </a:r>
          </a:p>
        </p:txBody>
      </p:sp>
      <p:sp>
        <p:nvSpPr>
          <p:cNvPr id="2" name="TextBox 1">
            <a:extLst>
              <a:ext uri="{FF2B5EF4-FFF2-40B4-BE49-F238E27FC236}">
                <a16:creationId xmlns:a16="http://schemas.microsoft.com/office/drawing/2014/main" id="{C648A204-3402-5270-7A31-F85BA1293B84}"/>
              </a:ext>
            </a:extLst>
          </p:cNvPr>
          <p:cNvSpPr txBox="1"/>
          <p:nvPr/>
        </p:nvSpPr>
        <p:spPr>
          <a:xfrm>
            <a:off x="7524328" y="3946638"/>
            <a:ext cx="1370888" cy="246221"/>
          </a:xfrm>
          <a:prstGeom prst="rect">
            <a:avLst/>
          </a:prstGeom>
          <a:noFill/>
        </p:spPr>
        <p:txBody>
          <a:bodyPr wrap="none" rtlCol="0">
            <a:spAutoFit/>
          </a:bodyPr>
          <a:lstStyle/>
          <a:p>
            <a:r>
              <a:rPr lang="en-US" sz="1000" dirty="0"/>
              <a:t>© </a:t>
            </a:r>
            <a:r>
              <a:rPr lang="en-GB" sz="1000" dirty="0"/>
              <a:t>Adobe Stock Images</a:t>
            </a:r>
          </a:p>
        </p:txBody>
      </p:sp>
      <p:sp>
        <p:nvSpPr>
          <p:cNvPr id="3" name="TextBox 2">
            <a:extLst>
              <a:ext uri="{FF2B5EF4-FFF2-40B4-BE49-F238E27FC236}">
                <a16:creationId xmlns:a16="http://schemas.microsoft.com/office/drawing/2014/main" id="{CF3876F6-325F-14CA-8815-91E3F3A2BFA4}"/>
              </a:ext>
            </a:extLst>
          </p:cNvPr>
          <p:cNvSpPr txBox="1"/>
          <p:nvPr/>
        </p:nvSpPr>
        <p:spPr>
          <a:xfrm>
            <a:off x="3995738" y="772319"/>
            <a:ext cx="1370888" cy="246221"/>
          </a:xfrm>
          <a:prstGeom prst="rect">
            <a:avLst/>
          </a:prstGeom>
          <a:noFill/>
        </p:spPr>
        <p:txBody>
          <a:bodyPr wrap="none" rtlCol="0">
            <a:spAutoFit/>
          </a:bodyPr>
          <a:lstStyle/>
          <a:p>
            <a:r>
              <a:rPr lang="en-US" sz="1000" dirty="0"/>
              <a:t>© </a:t>
            </a:r>
            <a:r>
              <a:rPr lang="en-GB" sz="1000" dirty="0"/>
              <a:t>Adobe Stock Images</a:t>
            </a:r>
          </a:p>
        </p:txBody>
      </p:sp>
    </p:spTree>
    <p:extLst>
      <p:ext uri="{BB962C8B-B14F-4D97-AF65-F5344CB8AC3E}">
        <p14:creationId xmlns:p14="http://schemas.microsoft.com/office/powerpoint/2010/main" val="1730743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zarri.files.wordpress.com/2011/03/castle-debates_image14.jpg?w=640&amp;h=51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476672"/>
            <a:ext cx="6922291"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85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12812762"/>
              </p:ext>
            </p:extLst>
          </p:nvPr>
        </p:nvGraphicFramePr>
        <p:xfrm>
          <a:off x="539552" y="836712"/>
          <a:ext cx="7776864"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4356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318144194"/>
              </p:ext>
            </p:extLst>
          </p:nvPr>
        </p:nvGraphicFramePr>
        <p:xfrm>
          <a:off x="683568" y="908720"/>
          <a:ext cx="7560840"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836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424936" cy="1200329"/>
          </a:xfrm>
          <a:prstGeom prst="rect">
            <a:avLst/>
          </a:prstGeom>
          <a:noFill/>
          <a:ln w="12700">
            <a:solidFill>
              <a:schemeClr val="tx1"/>
            </a:solidFill>
          </a:ln>
        </p:spPr>
        <p:txBody>
          <a:bodyPr wrap="square" rtlCol="0">
            <a:spAutoFit/>
          </a:bodyPr>
          <a:lstStyle/>
          <a:p>
            <a:r>
              <a:rPr lang="en-GB" dirty="0"/>
              <a:t>What’s the big energy problem facing Britain?</a:t>
            </a:r>
          </a:p>
          <a:p>
            <a:endParaRPr lang="en-GB" dirty="0"/>
          </a:p>
          <a:p>
            <a:endParaRPr lang="en-GB" dirty="0"/>
          </a:p>
          <a:p>
            <a:endParaRPr lang="en-GB" dirty="0"/>
          </a:p>
        </p:txBody>
      </p:sp>
      <p:sp>
        <p:nvSpPr>
          <p:cNvPr id="3" name="TextBox 2"/>
          <p:cNvSpPr txBox="1"/>
          <p:nvPr/>
        </p:nvSpPr>
        <p:spPr>
          <a:xfrm>
            <a:off x="406463" y="1844824"/>
            <a:ext cx="8424936" cy="1200329"/>
          </a:xfrm>
          <a:prstGeom prst="rect">
            <a:avLst/>
          </a:prstGeom>
          <a:noFill/>
          <a:ln w="12700">
            <a:solidFill>
              <a:schemeClr val="tx1"/>
            </a:solidFill>
          </a:ln>
        </p:spPr>
        <p:txBody>
          <a:bodyPr wrap="square" rtlCol="0">
            <a:spAutoFit/>
          </a:bodyPr>
          <a:lstStyle/>
          <a:p>
            <a:r>
              <a:rPr lang="en-GB" dirty="0"/>
              <a:t>Why don’t we use our coal supplies to fix the problem?</a:t>
            </a:r>
          </a:p>
          <a:p>
            <a:endParaRPr lang="en-GB" dirty="0"/>
          </a:p>
          <a:p>
            <a:endParaRPr lang="en-GB" dirty="0"/>
          </a:p>
          <a:p>
            <a:endParaRPr lang="en-GB" dirty="0"/>
          </a:p>
        </p:txBody>
      </p:sp>
      <p:sp>
        <p:nvSpPr>
          <p:cNvPr id="4" name="TextBox 3"/>
          <p:cNvSpPr txBox="1"/>
          <p:nvPr/>
        </p:nvSpPr>
        <p:spPr>
          <a:xfrm>
            <a:off x="406463" y="3356992"/>
            <a:ext cx="8424936" cy="1200329"/>
          </a:xfrm>
          <a:prstGeom prst="rect">
            <a:avLst/>
          </a:prstGeom>
          <a:noFill/>
          <a:ln w="12700">
            <a:solidFill>
              <a:schemeClr val="tx1"/>
            </a:solidFill>
          </a:ln>
        </p:spPr>
        <p:txBody>
          <a:bodyPr wrap="square" rtlCol="0">
            <a:spAutoFit/>
          </a:bodyPr>
          <a:lstStyle/>
          <a:p>
            <a:r>
              <a:rPr lang="en-GB" dirty="0"/>
              <a:t>What’s the energy solution the government is going for – and why this one?</a:t>
            </a:r>
          </a:p>
          <a:p>
            <a:endParaRPr lang="en-GB" dirty="0"/>
          </a:p>
          <a:p>
            <a:endParaRPr lang="en-GB" dirty="0"/>
          </a:p>
          <a:p>
            <a:endParaRPr lang="en-GB" dirty="0"/>
          </a:p>
        </p:txBody>
      </p:sp>
      <p:sp>
        <p:nvSpPr>
          <p:cNvPr id="5" name="TextBox 4"/>
          <p:cNvSpPr txBox="1"/>
          <p:nvPr/>
        </p:nvSpPr>
        <p:spPr>
          <a:xfrm>
            <a:off x="383093" y="5013176"/>
            <a:ext cx="8424936" cy="1200329"/>
          </a:xfrm>
          <a:prstGeom prst="rect">
            <a:avLst/>
          </a:prstGeom>
          <a:noFill/>
          <a:ln w="12700">
            <a:solidFill>
              <a:schemeClr val="tx1"/>
            </a:solidFill>
          </a:ln>
        </p:spPr>
        <p:txBody>
          <a:bodyPr wrap="square" rtlCol="0">
            <a:spAutoFit/>
          </a:bodyPr>
          <a:lstStyle/>
          <a:p>
            <a:r>
              <a:rPr lang="en-GB" dirty="0"/>
              <a:t>Why will this be so important for people living in North East England?</a:t>
            </a:r>
          </a:p>
          <a:p>
            <a:endParaRPr lang="en-GB" dirty="0"/>
          </a:p>
          <a:p>
            <a:endParaRPr lang="en-GB" dirty="0"/>
          </a:p>
          <a:p>
            <a:endParaRPr lang="en-GB" dirty="0"/>
          </a:p>
        </p:txBody>
      </p:sp>
      <p:pic>
        <p:nvPicPr>
          <p:cNvPr id="6" name="Picture 6" descr="Wind Map of western Europ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8851" y="3218034"/>
            <a:ext cx="1240157" cy="14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Map showing the new offshore UK wind farm z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1367" y="4825624"/>
            <a:ext cx="1158871" cy="16921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4" name="Picture 2" descr="http://www.pizaazz.com/wp-content/uploads/2009/12/goinggoinggone-300x29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64288" y="1802292"/>
            <a:ext cx="1807795" cy="130654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http://www.paulchefurka.ca/Energy_Gap.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43727" y="116632"/>
            <a:ext cx="2335281" cy="156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55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ectrical_generation-ac_generato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95288" y="2924175"/>
            <a:ext cx="3255962"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1775" y="188913"/>
            <a:ext cx="620236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779838" y="5516563"/>
            <a:ext cx="5184775" cy="1019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000">
                <a:solidFill>
                  <a:schemeClr val="accent2"/>
                </a:solidFill>
                <a:latin typeface="Tahoma" pitchFamily="34" charset="0"/>
              </a:rPr>
              <a:t>Making Electricity is easy. You just need to spin a magnet inside a coil of wire, or spin a coil of wire between a N and S magnet.</a:t>
            </a:r>
          </a:p>
        </p:txBody>
      </p:sp>
    </p:spTree>
    <p:extLst>
      <p:ext uri="{BB962C8B-B14F-4D97-AF65-F5344CB8AC3E}">
        <p14:creationId xmlns:p14="http://schemas.microsoft.com/office/powerpoint/2010/main" val="2874277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cx.images-amazon.com/images/I/51cHJ8G1kA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50168"/>
            <a:ext cx="6984776" cy="629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20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5982"/>
            <a:ext cx="8208912" cy="369332"/>
          </a:xfrm>
          <a:prstGeom prst="rect">
            <a:avLst/>
          </a:prstGeom>
          <a:noFill/>
        </p:spPr>
        <p:txBody>
          <a:bodyPr wrap="square" rtlCol="0">
            <a:spAutoFit/>
          </a:bodyPr>
          <a:lstStyle/>
          <a:p>
            <a:r>
              <a:rPr lang="en-GB" dirty="0"/>
              <a:t>What will be the effects of Global Warming if we carry on using fossil fuels?</a:t>
            </a:r>
          </a:p>
        </p:txBody>
      </p:sp>
      <p:graphicFrame>
        <p:nvGraphicFramePr>
          <p:cNvPr id="3" name="Table 2"/>
          <p:cNvGraphicFramePr>
            <a:graphicFrameLocks noGrp="1"/>
          </p:cNvGraphicFramePr>
          <p:nvPr>
            <p:extLst>
              <p:ext uri="{D42A27DB-BD31-4B8C-83A1-F6EECF244321}">
                <p14:modId xmlns:p14="http://schemas.microsoft.com/office/powerpoint/2010/main" val="1310886138"/>
              </p:ext>
            </p:extLst>
          </p:nvPr>
        </p:nvGraphicFramePr>
        <p:xfrm>
          <a:off x="390735" y="629980"/>
          <a:ext cx="8424935" cy="5918200"/>
        </p:xfrm>
        <a:graphic>
          <a:graphicData uri="http://schemas.openxmlformats.org/drawingml/2006/table">
            <a:tbl>
              <a:tblPr firstRow="1" bandRow="1">
                <a:tableStyleId>{5940675A-B579-460E-94D1-54222C63F5DA}</a:tableStyleId>
              </a:tblPr>
              <a:tblGrid>
                <a:gridCol w="1877009">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155439">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936103">
                  <a:extLst>
                    <a:ext uri="{9D8B030D-6E8A-4147-A177-3AD203B41FA5}">
                      <a16:colId xmlns:a16="http://schemas.microsoft.com/office/drawing/2014/main" val="20004"/>
                    </a:ext>
                  </a:extLst>
                </a:gridCol>
              </a:tblGrid>
              <a:tr h="370840">
                <a:tc>
                  <a:txBody>
                    <a:bodyPr/>
                    <a:lstStyle/>
                    <a:p>
                      <a:r>
                        <a:rPr lang="en-GB" dirty="0"/>
                        <a:t>Effect</a:t>
                      </a:r>
                    </a:p>
                  </a:txBody>
                  <a:tcPr/>
                </a:tc>
                <a:tc>
                  <a:txBody>
                    <a:bodyPr/>
                    <a:lstStyle/>
                    <a:p>
                      <a:r>
                        <a:rPr lang="en-GB" dirty="0"/>
                        <a:t>Reason</a:t>
                      </a:r>
                    </a:p>
                  </a:txBody>
                  <a:tcPr/>
                </a:tc>
                <a:tc>
                  <a:txBody>
                    <a:bodyPr/>
                    <a:lstStyle/>
                    <a:p>
                      <a:r>
                        <a:rPr lang="en-GB" dirty="0"/>
                        <a:t>This could lead</a:t>
                      </a:r>
                      <a:r>
                        <a:rPr lang="en-GB" baseline="0" dirty="0"/>
                        <a:t> to….</a:t>
                      </a:r>
                      <a:endParaRPr lang="en-GB" dirty="0"/>
                    </a:p>
                  </a:txBody>
                  <a:tcPr/>
                </a:tc>
                <a:tc>
                  <a:txBody>
                    <a:bodyPr/>
                    <a:lstStyle/>
                    <a:p>
                      <a:r>
                        <a:rPr lang="en-GB" dirty="0"/>
                        <a:t>Country</a:t>
                      </a:r>
                    </a:p>
                  </a:txBody>
                  <a:tcPr/>
                </a:tc>
                <a:tc>
                  <a:txBody>
                    <a:bodyPr/>
                    <a:lstStyle/>
                    <a:p>
                      <a:r>
                        <a:rPr lang="en-GB" sz="1100" dirty="0"/>
                        <a:t>Seriousness</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370840">
                <a:tc>
                  <a:txBody>
                    <a:bodyPr/>
                    <a:lstStyle/>
                    <a:p>
                      <a:endParaRPr lang="en-GB" dirty="0"/>
                    </a:p>
                    <a:p>
                      <a:endParaRPr lang="en-GB" dirty="0"/>
                    </a:p>
                    <a:p>
                      <a:endParaRPr lang="en-GB" sz="10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8378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ces-of-life.com/wp-content/uploads/2011/05/world_countries_map.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395671"/>
            <a:ext cx="8963724" cy="586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97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50825" y="260350"/>
            <a:ext cx="2160588"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a:latin typeface="Tahoma" pitchFamily="34" charset="0"/>
              </a:rPr>
              <a:t>Wind Power:</a:t>
            </a:r>
          </a:p>
          <a:p>
            <a:pPr eaLnBrk="1" hangingPunct="1">
              <a:spcBef>
                <a:spcPct val="50000"/>
              </a:spcBef>
            </a:pPr>
            <a:r>
              <a:rPr lang="en-GB">
                <a:latin typeface="Tahoma" pitchFamily="34" charset="0"/>
              </a:rPr>
              <a:t> An easy way to spin the magnet inside the coil</a:t>
            </a:r>
            <a:r>
              <a:rPr lang="en-GB" sz="2400">
                <a:latin typeface="Tahoma" pitchFamily="34" charset="0"/>
              </a:rPr>
              <a:t> </a:t>
            </a:r>
          </a:p>
        </p:txBody>
      </p:sp>
      <p:pic>
        <p:nvPicPr>
          <p:cNvPr id="10243" name="Picture 6" descr="how_wind_turbine_wor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260350"/>
            <a:ext cx="6858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04EB78E-18D9-8D3C-CF25-2B8C34230E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475" y="4084639"/>
            <a:ext cx="3804196" cy="2520280"/>
          </a:xfrm>
          <a:prstGeom prst="rect">
            <a:avLst/>
          </a:prstGeom>
        </p:spPr>
      </p:pic>
      <p:sp>
        <p:nvSpPr>
          <p:cNvPr id="3" name="TextBox 2">
            <a:extLst>
              <a:ext uri="{FF2B5EF4-FFF2-40B4-BE49-F238E27FC236}">
                <a16:creationId xmlns:a16="http://schemas.microsoft.com/office/drawing/2014/main" id="{81193396-4C93-2687-07E8-09385EF2B7E1}"/>
              </a:ext>
            </a:extLst>
          </p:cNvPr>
          <p:cNvSpPr txBox="1"/>
          <p:nvPr/>
        </p:nvSpPr>
        <p:spPr>
          <a:xfrm>
            <a:off x="7380312" y="6611779"/>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pic>
        <p:nvPicPr>
          <p:cNvPr id="4" name="Picture 3">
            <a:extLst>
              <a:ext uri="{FF2B5EF4-FFF2-40B4-BE49-F238E27FC236}">
                <a16:creationId xmlns:a16="http://schemas.microsoft.com/office/drawing/2014/main" id="{9936D907-09BE-8840-5F24-6418A4D1C1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227" y="2684681"/>
            <a:ext cx="2357784" cy="3930530"/>
          </a:xfrm>
          <a:prstGeom prst="rect">
            <a:avLst/>
          </a:prstGeom>
        </p:spPr>
      </p:pic>
      <p:sp>
        <p:nvSpPr>
          <p:cNvPr id="5" name="TextBox 4">
            <a:extLst>
              <a:ext uri="{FF2B5EF4-FFF2-40B4-BE49-F238E27FC236}">
                <a16:creationId xmlns:a16="http://schemas.microsoft.com/office/drawing/2014/main" id="{B2802105-9216-61CE-7860-8ADD673DA2EE}"/>
              </a:ext>
            </a:extLst>
          </p:cNvPr>
          <p:cNvSpPr txBox="1"/>
          <p:nvPr/>
        </p:nvSpPr>
        <p:spPr>
          <a:xfrm>
            <a:off x="1506814" y="6638270"/>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296282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4787900" y="115888"/>
            <a:ext cx="4176713" cy="2435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700" dirty="0"/>
              <a:t>In a coal or biomass -fired power station:</a:t>
            </a:r>
          </a:p>
          <a:p>
            <a:pPr eaLnBrk="1" hangingPunct="1">
              <a:spcBef>
                <a:spcPct val="50000"/>
              </a:spcBef>
            </a:pPr>
            <a:r>
              <a:rPr lang="en-GB" sz="1700" dirty="0"/>
              <a:t>Fuel is burned – to turn water to steam…...steam expands and is directed onto blades of a turbine (giant fan) …..Which spins a magnet inside a coil of wire</a:t>
            </a:r>
          </a:p>
          <a:p>
            <a:pPr eaLnBrk="1" hangingPunct="1">
              <a:spcBef>
                <a:spcPct val="50000"/>
              </a:spcBef>
            </a:pPr>
            <a:r>
              <a:rPr lang="en-GB" sz="1700" dirty="0"/>
              <a:t>In other power stations the fuel is gas instead of coal or biomass.</a:t>
            </a:r>
          </a:p>
        </p:txBody>
      </p:sp>
      <p:sp>
        <p:nvSpPr>
          <p:cNvPr id="4" name="TextBox 3">
            <a:extLst>
              <a:ext uri="{FF2B5EF4-FFF2-40B4-BE49-F238E27FC236}">
                <a16:creationId xmlns:a16="http://schemas.microsoft.com/office/drawing/2014/main" id="{502F2CC8-A905-7047-D878-FEE9A1C38B92}"/>
              </a:ext>
            </a:extLst>
          </p:cNvPr>
          <p:cNvSpPr txBox="1"/>
          <p:nvPr/>
        </p:nvSpPr>
        <p:spPr>
          <a:xfrm>
            <a:off x="47275" y="2644102"/>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pic>
        <p:nvPicPr>
          <p:cNvPr id="7" name="Picture 6">
            <a:extLst>
              <a:ext uri="{FF2B5EF4-FFF2-40B4-BE49-F238E27FC236}">
                <a16:creationId xmlns:a16="http://schemas.microsoft.com/office/drawing/2014/main" id="{5602C5D6-D2A9-B78D-AC5E-EB5CC25454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5816" y="2551113"/>
            <a:ext cx="5532030" cy="4113889"/>
          </a:xfrm>
          <a:prstGeom prst="rect">
            <a:avLst/>
          </a:prstGeom>
        </p:spPr>
      </p:pic>
      <p:pic>
        <p:nvPicPr>
          <p:cNvPr id="3" name="Picture 2" descr="A picture containing chocolate, dessert&#10;&#10;Description automatically generated">
            <a:extLst>
              <a:ext uri="{FF2B5EF4-FFF2-40B4-BE49-F238E27FC236}">
                <a16:creationId xmlns:a16="http://schemas.microsoft.com/office/drawing/2014/main" id="{8FD6B48C-FE81-951E-F4C1-4ED728A8D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123" y="144381"/>
            <a:ext cx="3711266" cy="2483842"/>
          </a:xfrm>
          <a:prstGeom prst="rect">
            <a:avLst/>
          </a:prstGeom>
        </p:spPr>
      </p:pic>
      <p:sp>
        <p:nvSpPr>
          <p:cNvPr id="8" name="TextBox 7">
            <a:extLst>
              <a:ext uri="{FF2B5EF4-FFF2-40B4-BE49-F238E27FC236}">
                <a16:creationId xmlns:a16="http://schemas.microsoft.com/office/drawing/2014/main" id="{234693D4-07BF-45EF-1557-F942AC456529}"/>
              </a:ext>
            </a:extLst>
          </p:cNvPr>
          <p:cNvSpPr txBox="1"/>
          <p:nvPr/>
        </p:nvSpPr>
        <p:spPr>
          <a:xfrm>
            <a:off x="5690951" y="6541891"/>
            <a:ext cx="2914580" cy="246221"/>
          </a:xfrm>
          <a:prstGeom prst="rect">
            <a:avLst/>
          </a:prstGeom>
          <a:noFill/>
        </p:spPr>
        <p:txBody>
          <a:bodyPr wrap="none" rtlCol="0">
            <a:spAutoFit/>
          </a:bodyPr>
          <a:lstStyle/>
          <a:p>
            <a:r>
              <a:rPr lang="en-US" sz="1000" dirty="0"/>
              <a:t>© Adobe images 2022 </a:t>
            </a:r>
            <a:r>
              <a:rPr lang="en-GB" sz="1000" b="0" i="0" u="none" strike="noStrike" dirty="0">
                <a:solidFill>
                  <a:srgbClr val="2C8BEB"/>
                </a:solidFill>
                <a:effectLst/>
                <a:latin typeface="adobe-clean"/>
                <a:hlinkClick r:id="rId5"/>
              </a:rPr>
              <a:t>419266787</a:t>
            </a:r>
            <a:r>
              <a:rPr lang="en-GB" sz="1000" b="0" i="0" u="none" strike="noStrike" dirty="0">
                <a:solidFill>
                  <a:srgbClr val="000000"/>
                </a:solidFill>
                <a:effectLst/>
                <a:latin typeface="adobe-clean"/>
              </a:rPr>
              <a:t>  </a:t>
            </a:r>
            <a:r>
              <a:rPr lang="en-US" sz="1000" dirty="0"/>
              <a:t>stock.adobe.com</a:t>
            </a:r>
            <a:endParaRPr lang="en-GB" sz="1000" dirty="0"/>
          </a:p>
        </p:txBody>
      </p:sp>
      <p:pic>
        <p:nvPicPr>
          <p:cNvPr id="2" name="Picture 1">
            <a:extLst>
              <a:ext uri="{FF2B5EF4-FFF2-40B4-BE49-F238E27FC236}">
                <a16:creationId xmlns:a16="http://schemas.microsoft.com/office/drawing/2014/main" id="{A4ECAF84-E5BB-CF22-DE72-462AC5BE3214}"/>
              </a:ext>
            </a:extLst>
          </p:cNvPr>
          <p:cNvPicPr>
            <a:picLocks noChangeAspect="1"/>
          </p:cNvPicPr>
          <p:nvPr/>
        </p:nvPicPr>
        <p:blipFill>
          <a:blip r:embed="rId6"/>
          <a:stretch>
            <a:fillRect/>
          </a:stretch>
        </p:blipFill>
        <p:spPr>
          <a:xfrm>
            <a:off x="159123" y="3029056"/>
            <a:ext cx="2359356" cy="1579001"/>
          </a:xfrm>
          <a:prstGeom prst="rect">
            <a:avLst/>
          </a:prstGeom>
        </p:spPr>
      </p:pic>
      <p:sp>
        <p:nvSpPr>
          <p:cNvPr id="5" name="TextBox 4">
            <a:extLst>
              <a:ext uri="{FF2B5EF4-FFF2-40B4-BE49-F238E27FC236}">
                <a16:creationId xmlns:a16="http://schemas.microsoft.com/office/drawing/2014/main" id="{5090EB61-F691-FED7-E3DD-0A0FE2ABA4F9}"/>
              </a:ext>
            </a:extLst>
          </p:cNvPr>
          <p:cNvSpPr txBox="1"/>
          <p:nvPr/>
        </p:nvSpPr>
        <p:spPr>
          <a:xfrm>
            <a:off x="43556" y="4639303"/>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340820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33400" y="228600"/>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dirty="0">
                <a:latin typeface="Tahoma" pitchFamily="34" charset="0"/>
              </a:rPr>
              <a:t>From Coal to biomass – fired Power Station : Drax, Yorkshire.</a:t>
            </a:r>
          </a:p>
        </p:txBody>
      </p:sp>
      <p:sp>
        <p:nvSpPr>
          <p:cNvPr id="3" name="TextBox 2">
            <a:extLst>
              <a:ext uri="{FF2B5EF4-FFF2-40B4-BE49-F238E27FC236}">
                <a16:creationId xmlns:a16="http://schemas.microsoft.com/office/drawing/2014/main" id="{4107CFB5-405F-2FBB-E5AA-4AA182EEF82B}"/>
              </a:ext>
            </a:extLst>
          </p:cNvPr>
          <p:cNvSpPr txBox="1"/>
          <p:nvPr/>
        </p:nvSpPr>
        <p:spPr>
          <a:xfrm>
            <a:off x="6134728" y="6383179"/>
            <a:ext cx="2856872" cy="246221"/>
          </a:xfrm>
          <a:prstGeom prst="rect">
            <a:avLst/>
          </a:prstGeom>
          <a:noFill/>
        </p:spPr>
        <p:txBody>
          <a:bodyPr wrap="none" rtlCol="0">
            <a:spAutoFit/>
          </a:bodyPr>
          <a:lstStyle/>
          <a:p>
            <a:r>
              <a:rPr lang="en-US" sz="1000" dirty="0"/>
              <a:t>© Adobe images 2022 </a:t>
            </a:r>
            <a:r>
              <a:rPr lang="en-GB" sz="1000" b="0" i="0" u="none" strike="noStrike" dirty="0">
                <a:solidFill>
                  <a:srgbClr val="000000"/>
                </a:solidFill>
                <a:effectLst/>
                <a:latin typeface="adobe-clean"/>
                <a:hlinkClick r:id="rId3"/>
              </a:rPr>
              <a:t>469498574</a:t>
            </a:r>
            <a:r>
              <a:rPr lang="en-US" sz="1000" dirty="0"/>
              <a:t>stock.adobe.com</a:t>
            </a:r>
            <a:endParaRPr lang="en-GB" sz="1000" dirty="0"/>
          </a:p>
        </p:txBody>
      </p:sp>
      <p:pic>
        <p:nvPicPr>
          <p:cNvPr id="4" name="Picture 3">
            <a:extLst>
              <a:ext uri="{FF2B5EF4-FFF2-40B4-BE49-F238E27FC236}">
                <a16:creationId xmlns:a16="http://schemas.microsoft.com/office/drawing/2014/main" id="{8EB94E39-A8E2-97A4-1C68-FEC22E6B25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952" y="1109151"/>
            <a:ext cx="4379080" cy="2914825"/>
          </a:xfrm>
          <a:prstGeom prst="rect">
            <a:avLst/>
          </a:prstGeom>
        </p:spPr>
      </p:pic>
      <p:pic>
        <p:nvPicPr>
          <p:cNvPr id="2" name="Picture 1">
            <a:extLst>
              <a:ext uri="{FF2B5EF4-FFF2-40B4-BE49-F238E27FC236}">
                <a16:creationId xmlns:a16="http://schemas.microsoft.com/office/drawing/2014/main" id="{CDB464F2-A662-FD33-D4A7-0F0017D965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3848" y="2498112"/>
            <a:ext cx="5787752" cy="3856022"/>
          </a:xfrm>
          <a:prstGeom prst="rect">
            <a:avLst/>
          </a:prstGeom>
        </p:spPr>
      </p:pic>
      <p:sp>
        <p:nvSpPr>
          <p:cNvPr id="6" name="TextBox 5">
            <a:extLst>
              <a:ext uri="{FF2B5EF4-FFF2-40B4-BE49-F238E27FC236}">
                <a16:creationId xmlns:a16="http://schemas.microsoft.com/office/drawing/2014/main" id="{EA9FCCEF-1A31-4D2D-218C-F89EA7DF56D5}"/>
              </a:ext>
            </a:extLst>
          </p:cNvPr>
          <p:cNvSpPr txBox="1"/>
          <p:nvPr/>
        </p:nvSpPr>
        <p:spPr>
          <a:xfrm>
            <a:off x="152400" y="4010625"/>
            <a:ext cx="2794904" cy="415498"/>
          </a:xfrm>
          <a:prstGeom prst="rect">
            <a:avLst/>
          </a:prstGeom>
          <a:noFill/>
        </p:spPr>
        <p:txBody>
          <a:bodyPr wrap="square" rtlCol="0">
            <a:spAutoFit/>
          </a:bodyPr>
          <a:lstStyle/>
          <a:p>
            <a:r>
              <a:rPr lang="en-US" sz="1000" dirty="0"/>
              <a:t>Image Source :https://www.drax.com/power-generation/drax-rail-history/ </a:t>
            </a:r>
            <a:endParaRPr lang="en-GB" sz="1000" dirty="0"/>
          </a:p>
        </p:txBody>
      </p:sp>
    </p:spTree>
    <p:extLst>
      <p:ext uri="{BB962C8B-B14F-4D97-AF65-F5344CB8AC3E}">
        <p14:creationId xmlns:p14="http://schemas.microsoft.com/office/powerpoint/2010/main" val="290758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33400" y="228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dirty="0">
                <a:latin typeface="Tahoma" pitchFamily="34" charset="0"/>
              </a:rPr>
              <a:t>Gas – fired Power Station</a:t>
            </a:r>
          </a:p>
        </p:txBody>
      </p:sp>
      <p:pic>
        <p:nvPicPr>
          <p:cNvPr id="2" name="Picture 1">
            <a:extLst>
              <a:ext uri="{FF2B5EF4-FFF2-40B4-BE49-F238E27FC236}">
                <a16:creationId xmlns:a16="http://schemas.microsoft.com/office/drawing/2014/main" id="{0A1DFB9F-5E38-AECD-723E-2CEF3FEEB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9" y="781179"/>
            <a:ext cx="2520677" cy="1680451"/>
          </a:xfrm>
          <a:prstGeom prst="rect">
            <a:avLst/>
          </a:prstGeom>
        </p:spPr>
      </p:pic>
      <p:pic>
        <p:nvPicPr>
          <p:cNvPr id="4" name="Picture 3">
            <a:extLst>
              <a:ext uri="{FF2B5EF4-FFF2-40B4-BE49-F238E27FC236}">
                <a16:creationId xmlns:a16="http://schemas.microsoft.com/office/drawing/2014/main" id="{1082FD9B-98F0-04D5-B08E-575A6F9EB6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6656" y="2271309"/>
            <a:ext cx="6409720" cy="4046136"/>
          </a:xfrm>
          <a:prstGeom prst="rect">
            <a:avLst/>
          </a:prstGeom>
        </p:spPr>
      </p:pic>
      <p:sp>
        <p:nvSpPr>
          <p:cNvPr id="5" name="TextBox 4">
            <a:extLst>
              <a:ext uri="{FF2B5EF4-FFF2-40B4-BE49-F238E27FC236}">
                <a16:creationId xmlns:a16="http://schemas.microsoft.com/office/drawing/2014/main" id="{F86F08ED-90DF-7FEE-8E31-4767F2E1490D}"/>
              </a:ext>
            </a:extLst>
          </p:cNvPr>
          <p:cNvSpPr txBox="1"/>
          <p:nvPr/>
        </p:nvSpPr>
        <p:spPr>
          <a:xfrm>
            <a:off x="5796136" y="6383179"/>
            <a:ext cx="1409360" cy="246221"/>
          </a:xfrm>
          <a:prstGeom prst="rect">
            <a:avLst/>
          </a:prstGeom>
          <a:noFill/>
        </p:spPr>
        <p:txBody>
          <a:bodyPr wrap="none" rtlCol="0">
            <a:spAutoFit/>
          </a:bodyPr>
          <a:lstStyle/>
          <a:p>
            <a:r>
              <a:rPr lang="en-US" sz="1000" dirty="0"/>
              <a:t>Images © </a:t>
            </a:r>
            <a:r>
              <a:rPr lang="en-US" sz="1000" dirty="0" err="1"/>
              <a:t>Pixabay</a:t>
            </a:r>
            <a:r>
              <a:rPr lang="en-US" sz="1000" dirty="0"/>
              <a:t> 2022</a:t>
            </a:r>
            <a:endParaRPr lang="en-GB" sz="1000" dirty="0"/>
          </a:p>
        </p:txBody>
      </p:sp>
      <p:pic>
        <p:nvPicPr>
          <p:cNvPr id="6" name="Picture 5">
            <a:extLst>
              <a:ext uri="{FF2B5EF4-FFF2-40B4-BE49-F238E27FC236}">
                <a16:creationId xmlns:a16="http://schemas.microsoft.com/office/drawing/2014/main" id="{65B5D3FA-62EE-D589-4D93-C1FEADD131DF}"/>
              </a:ext>
            </a:extLst>
          </p:cNvPr>
          <p:cNvPicPr>
            <a:picLocks noChangeAspect="1"/>
          </p:cNvPicPr>
          <p:nvPr/>
        </p:nvPicPr>
        <p:blipFill>
          <a:blip r:embed="rId5"/>
          <a:stretch>
            <a:fillRect/>
          </a:stretch>
        </p:blipFill>
        <p:spPr>
          <a:xfrm>
            <a:off x="370209" y="2449474"/>
            <a:ext cx="1012024" cy="286537"/>
          </a:xfrm>
          <a:prstGeom prst="rect">
            <a:avLst/>
          </a:prstGeom>
        </p:spPr>
      </p:pic>
    </p:spTree>
    <p:extLst>
      <p:ext uri="{BB962C8B-B14F-4D97-AF65-F5344CB8AC3E}">
        <p14:creationId xmlns:p14="http://schemas.microsoft.com/office/powerpoint/2010/main" val="72222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755576" y="469598"/>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dirty="0">
                <a:latin typeface="Tahoma" pitchFamily="34" charset="0"/>
              </a:rPr>
              <a:t>Oil – fired Power Station : Isle of Grain, Rochester</a:t>
            </a:r>
          </a:p>
        </p:txBody>
      </p:sp>
      <p:sp>
        <p:nvSpPr>
          <p:cNvPr id="3" name="TextBox 2">
            <a:extLst>
              <a:ext uri="{FF2B5EF4-FFF2-40B4-BE49-F238E27FC236}">
                <a16:creationId xmlns:a16="http://schemas.microsoft.com/office/drawing/2014/main" id="{D334F2D0-911E-2EFF-2BD7-3B33B16CE068}"/>
              </a:ext>
            </a:extLst>
          </p:cNvPr>
          <p:cNvSpPr txBox="1"/>
          <p:nvPr/>
        </p:nvSpPr>
        <p:spPr>
          <a:xfrm>
            <a:off x="5327782" y="6265291"/>
            <a:ext cx="3168352" cy="246221"/>
          </a:xfrm>
          <a:prstGeom prst="rect">
            <a:avLst/>
          </a:prstGeom>
          <a:noFill/>
        </p:spPr>
        <p:txBody>
          <a:bodyPr wrap="square">
            <a:spAutoFit/>
          </a:bodyPr>
          <a:lstStyle/>
          <a:p>
            <a:r>
              <a:rPr lang="en-GB" sz="1000" dirty="0"/>
              <a:t>Image source: </a:t>
            </a:r>
            <a:r>
              <a:rPr lang="en-GB" sz="1000" dirty="0" err="1"/>
              <a:t>Clynt</a:t>
            </a:r>
            <a:r>
              <a:rPr lang="en-GB" sz="1000" dirty="0"/>
              <a:t> Garnham Energy / </a:t>
            </a:r>
            <a:r>
              <a:rPr lang="en-GB" sz="1000" dirty="0" err="1"/>
              <a:t>Alamy</a:t>
            </a:r>
            <a:r>
              <a:rPr lang="en-GB" sz="1000" dirty="0"/>
              <a:t> Stock Photo</a:t>
            </a:r>
          </a:p>
        </p:txBody>
      </p:sp>
      <p:pic>
        <p:nvPicPr>
          <p:cNvPr id="5" name="Picture 4">
            <a:extLst>
              <a:ext uri="{FF2B5EF4-FFF2-40B4-BE49-F238E27FC236}">
                <a16:creationId xmlns:a16="http://schemas.microsoft.com/office/drawing/2014/main" id="{490B091B-1337-F1C0-3805-55E546ED0C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892" y="952954"/>
            <a:ext cx="2668038" cy="3412150"/>
          </a:xfrm>
          <a:prstGeom prst="rect">
            <a:avLst/>
          </a:prstGeom>
        </p:spPr>
      </p:pic>
      <p:pic>
        <p:nvPicPr>
          <p:cNvPr id="4" name="Picture 3">
            <a:extLst>
              <a:ext uri="{FF2B5EF4-FFF2-40B4-BE49-F238E27FC236}">
                <a16:creationId xmlns:a16="http://schemas.microsoft.com/office/drawing/2014/main" id="{7AF92D54-F9FA-537F-2F0E-437C861AB3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9791" y="2420888"/>
            <a:ext cx="5796343" cy="3772190"/>
          </a:xfrm>
          <a:prstGeom prst="rect">
            <a:avLst/>
          </a:prstGeom>
        </p:spPr>
      </p:pic>
      <p:sp>
        <p:nvSpPr>
          <p:cNvPr id="6" name="TextBox 5">
            <a:extLst>
              <a:ext uri="{FF2B5EF4-FFF2-40B4-BE49-F238E27FC236}">
                <a16:creationId xmlns:a16="http://schemas.microsoft.com/office/drawing/2014/main" id="{B6AA5C60-8115-FE31-CA50-2DC438179B1A}"/>
              </a:ext>
            </a:extLst>
          </p:cNvPr>
          <p:cNvSpPr txBox="1"/>
          <p:nvPr/>
        </p:nvSpPr>
        <p:spPr>
          <a:xfrm>
            <a:off x="1592700" y="4241993"/>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558576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3048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2400">
                <a:latin typeface="Tahoma" pitchFamily="34" charset="0"/>
              </a:rPr>
              <a:t>Nuclear Power Station </a:t>
            </a:r>
          </a:p>
        </p:txBody>
      </p:sp>
      <p:pic>
        <p:nvPicPr>
          <p:cNvPr id="2" name="Picture 1">
            <a:extLst>
              <a:ext uri="{FF2B5EF4-FFF2-40B4-BE49-F238E27FC236}">
                <a16:creationId xmlns:a16="http://schemas.microsoft.com/office/drawing/2014/main" id="{F57BB5B8-D32D-FCCD-12B3-C312FF1AB6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6440" y="4213552"/>
            <a:ext cx="5570964" cy="2379877"/>
          </a:xfrm>
          <a:prstGeom prst="rect">
            <a:avLst/>
          </a:prstGeom>
        </p:spPr>
      </p:pic>
      <p:sp>
        <p:nvSpPr>
          <p:cNvPr id="3" name="TextBox 2">
            <a:extLst>
              <a:ext uri="{FF2B5EF4-FFF2-40B4-BE49-F238E27FC236}">
                <a16:creationId xmlns:a16="http://schemas.microsoft.com/office/drawing/2014/main" id="{726074B5-CC39-A858-587D-7F263A8F667C}"/>
              </a:ext>
            </a:extLst>
          </p:cNvPr>
          <p:cNvSpPr txBox="1"/>
          <p:nvPr/>
        </p:nvSpPr>
        <p:spPr>
          <a:xfrm>
            <a:off x="5652120" y="6611779"/>
            <a:ext cx="2885726" cy="246221"/>
          </a:xfrm>
          <a:prstGeom prst="rect">
            <a:avLst/>
          </a:prstGeom>
          <a:noFill/>
        </p:spPr>
        <p:txBody>
          <a:bodyPr wrap="none" rtlCol="0">
            <a:spAutoFit/>
          </a:bodyPr>
          <a:lstStyle/>
          <a:p>
            <a:r>
              <a:rPr lang="en-US" sz="1000" dirty="0"/>
              <a:t>© Adobe images 2022 </a:t>
            </a:r>
            <a:r>
              <a:rPr lang="en-GB" sz="1000" b="0" i="0" u="none" strike="noStrike" dirty="0">
                <a:solidFill>
                  <a:srgbClr val="000000"/>
                </a:solidFill>
                <a:effectLst/>
                <a:latin typeface="adobe-clean"/>
                <a:hlinkClick r:id="rId4"/>
              </a:rPr>
              <a:t>419266405</a:t>
            </a:r>
            <a:r>
              <a:rPr lang="en-GB" sz="1000" b="0" i="0" u="none" strike="noStrike" dirty="0">
                <a:solidFill>
                  <a:srgbClr val="000000"/>
                </a:solidFill>
                <a:effectLst/>
                <a:latin typeface="adobe-clean"/>
              </a:rPr>
              <a:t> </a:t>
            </a:r>
            <a:r>
              <a:rPr lang="en-US" sz="1000" dirty="0"/>
              <a:t>stock.adobe.com</a:t>
            </a:r>
            <a:endParaRPr lang="en-GB" sz="1000" dirty="0"/>
          </a:p>
        </p:txBody>
      </p:sp>
      <p:pic>
        <p:nvPicPr>
          <p:cNvPr id="4" name="Picture 3">
            <a:extLst>
              <a:ext uri="{FF2B5EF4-FFF2-40B4-BE49-F238E27FC236}">
                <a16:creationId xmlns:a16="http://schemas.microsoft.com/office/drawing/2014/main" id="{7342D08F-07B1-9600-6068-5711017005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489" y="857275"/>
            <a:ext cx="5829903" cy="3239848"/>
          </a:xfrm>
          <a:prstGeom prst="rect">
            <a:avLst/>
          </a:prstGeom>
        </p:spPr>
      </p:pic>
      <p:sp>
        <p:nvSpPr>
          <p:cNvPr id="5" name="TextBox 4">
            <a:extLst>
              <a:ext uri="{FF2B5EF4-FFF2-40B4-BE49-F238E27FC236}">
                <a16:creationId xmlns:a16="http://schemas.microsoft.com/office/drawing/2014/main" id="{47123A30-7B55-7893-7F75-08A5E7739F22}"/>
              </a:ext>
            </a:extLst>
          </p:cNvPr>
          <p:cNvSpPr txBox="1"/>
          <p:nvPr/>
        </p:nvSpPr>
        <p:spPr>
          <a:xfrm>
            <a:off x="192270" y="4134799"/>
            <a:ext cx="1010213" cy="246221"/>
          </a:xfrm>
          <a:prstGeom prst="rect">
            <a:avLst/>
          </a:prstGeom>
          <a:noFill/>
        </p:spPr>
        <p:txBody>
          <a:bodyPr wrap="none" rtlCol="0">
            <a:spAutoFit/>
          </a:bodyPr>
          <a:lstStyle/>
          <a:p>
            <a:r>
              <a:rPr lang="en-US" sz="1000" dirty="0"/>
              <a:t>© </a:t>
            </a:r>
            <a:r>
              <a:rPr lang="en-US" sz="1000" dirty="0" err="1"/>
              <a:t>Pixabay</a:t>
            </a:r>
            <a:r>
              <a:rPr lang="en-US" sz="1000" dirty="0"/>
              <a:t> 2022</a:t>
            </a:r>
            <a:endParaRPr lang="en-GB" sz="1000" dirty="0"/>
          </a:p>
        </p:txBody>
      </p:sp>
    </p:spTree>
    <p:extLst>
      <p:ext uri="{BB962C8B-B14F-4D97-AF65-F5344CB8AC3E}">
        <p14:creationId xmlns:p14="http://schemas.microsoft.com/office/powerpoint/2010/main" val="2872130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927</Words>
  <Application>Microsoft Office PowerPoint</Application>
  <PresentationFormat>On-screen Show (4:3)</PresentationFormat>
  <Paragraphs>132</Paragraphs>
  <Slides>32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adobe-clean</vt:lpstr>
      <vt:lpstr>Arial</vt:lpstr>
      <vt:lpstr>Calibri</vt:lpstr>
      <vt:lpstr>PlusJakartaSans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CARGILL, CHLOE (PGR)</cp:lastModifiedBy>
  <cp:revision>18</cp:revision>
  <cp:lastPrinted>2012-06-19T12:05:49Z</cp:lastPrinted>
  <dcterms:created xsi:type="dcterms:W3CDTF">2012-05-20T08:54:09Z</dcterms:created>
  <dcterms:modified xsi:type="dcterms:W3CDTF">2022-11-01T15:58:34Z</dcterms:modified>
</cp:coreProperties>
</file>