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83" r:id="rId4"/>
    <p:sldMasterId id="2147483684"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Lst>
  <p:sldSz cy="5143500" cx="9144000"/>
  <p:notesSz cx="6858000" cy="9144000"/>
  <p:embeddedFontLst>
    <p:embeddedFont>
      <p:font typeface="Architects Daughter"/>
      <p:regular r:id="rId16"/>
    </p:embeddedFont>
    <p:embeddedFont>
      <p:font typeface="Roboto"/>
      <p:regular r:id="rId17"/>
      <p:bold r:id="rId18"/>
      <p:italic r:id="rId19"/>
      <p:boldItalic r:id="rId20"/>
    </p:embeddedFont>
    <p:embeddedFont>
      <p:font typeface="Amatic SC"/>
      <p:regular r:id="rId21"/>
      <p:bold r:id="rId22"/>
    </p:embeddedFont>
    <p:embeddedFont>
      <p:font typeface="Pacifico"/>
      <p:regular r:id="rId23"/>
    </p:embeddedFont>
    <p:embeddedFont>
      <p:font typeface="Gill Sans"/>
      <p:regular r:id="rId24"/>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font" Target="fonts/Roboto-boldItalic.fntdata"/><Relationship Id="rId22" Type="http://schemas.openxmlformats.org/officeDocument/2006/relationships/font" Target="fonts/AmaticSC-bold.fntdata"/><Relationship Id="rId21" Type="http://schemas.openxmlformats.org/officeDocument/2006/relationships/font" Target="fonts/AmaticSC-regular.fntdata"/><Relationship Id="rId24" Type="http://schemas.openxmlformats.org/officeDocument/2006/relationships/font" Target="fonts/GillSans-regular.fntdata"/><Relationship Id="rId23" Type="http://schemas.openxmlformats.org/officeDocument/2006/relationships/font" Target="fonts/Pacifico-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25" Type="http://schemas.openxmlformats.org/officeDocument/2006/relationships/font" Target="fonts/GillSans-bold.fntdata"/><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font" Target="fonts/Roboto-regular.fntdata"/><Relationship Id="rId16" Type="http://schemas.openxmlformats.org/officeDocument/2006/relationships/font" Target="fonts/ArchitectsDaughter-regular.fntdata"/><Relationship Id="rId19" Type="http://schemas.openxmlformats.org/officeDocument/2006/relationships/font" Target="fonts/Roboto-italic.fntdata"/><Relationship Id="rId18" Type="http://schemas.openxmlformats.org/officeDocument/2006/relationships/font" Target="fonts/Roboto-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 name="Shape 190"/>
        <p:cNvGrpSpPr/>
        <p:nvPr/>
      </p:nvGrpSpPr>
      <p:grpSpPr>
        <a:xfrm>
          <a:off x="0" y="0"/>
          <a:ext cx="0" cy="0"/>
          <a:chOff x="0" y="0"/>
          <a:chExt cx="0" cy="0"/>
        </a:xfrm>
      </p:grpSpPr>
      <p:sp>
        <p:nvSpPr>
          <p:cNvPr id="191" name="Google Shape;191;g251e81d5a72_0_42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2" name="Google Shape;192;g251e81d5a72_0_4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51e81d5a72_0_439:notes"/>
          <p:cNvSpPr/>
          <p:nvPr>
            <p:ph idx="2" type="sldImg"/>
          </p:nvPr>
        </p:nvSpPr>
        <p:spPr>
          <a:xfrm>
            <a:off x="91291" y="685838"/>
            <a:ext cx="6675600" cy="3429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4" name="Google Shape;214;g251e81d5a72_0_439:notes"/>
          <p:cNvSpPr txBox="1"/>
          <p:nvPr>
            <p:ph idx="1" type="body"/>
          </p:nvPr>
        </p:nvSpPr>
        <p:spPr>
          <a:xfrm>
            <a:off x="685801"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g2537a9275b6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2" name="Google Shape;232;g2537a9275b6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51e81d5a72_0_84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251e81d5a72_0_8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 name="Shape 248"/>
        <p:cNvGrpSpPr/>
        <p:nvPr/>
      </p:nvGrpSpPr>
      <p:grpSpPr>
        <a:xfrm>
          <a:off x="0" y="0"/>
          <a:ext cx="0" cy="0"/>
          <a:chOff x="0" y="0"/>
          <a:chExt cx="0" cy="0"/>
        </a:xfrm>
      </p:grpSpPr>
      <p:sp>
        <p:nvSpPr>
          <p:cNvPr id="249" name="Google Shape;249;g2537a9275b6_0_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0" name="Google Shape;250;g2537a9275b6_0_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g20a713479db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20a713479db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g2537a9275b6_0_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7" name="Google Shape;267;g2537a9275b6_0_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 name="Shape 271"/>
        <p:cNvGrpSpPr/>
        <p:nvPr/>
      </p:nvGrpSpPr>
      <p:grpSpPr>
        <a:xfrm>
          <a:off x="0" y="0"/>
          <a:ext cx="0" cy="0"/>
          <a:chOff x="0" y="0"/>
          <a:chExt cx="0" cy="0"/>
        </a:xfrm>
      </p:grpSpPr>
      <p:sp>
        <p:nvSpPr>
          <p:cNvPr id="272" name="Google Shape;272;g2537a9275b6_0_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2537a9275b6_0_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 name="Shape 281"/>
        <p:cNvGrpSpPr/>
        <p:nvPr/>
      </p:nvGrpSpPr>
      <p:grpSpPr>
        <a:xfrm>
          <a:off x="0" y="0"/>
          <a:ext cx="0" cy="0"/>
          <a:chOff x="0" y="0"/>
          <a:chExt cx="0" cy="0"/>
        </a:xfrm>
      </p:grpSpPr>
      <p:sp>
        <p:nvSpPr>
          <p:cNvPr id="282" name="Google Shape;282;g2537a9275b6_0_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3" name="Google Shape;283;g2537a9275b6_0_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8.png"/><Relationship Id="rId3" Type="http://schemas.openxmlformats.org/officeDocument/2006/relationships/image" Target="../media/image3.pn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6.png"/><Relationship Id="rId3" Type="http://schemas.openxmlformats.org/officeDocument/2006/relationships/image" Target="../media/image8.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5.jp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8.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Blank 2">
  <p:cSld name="1_Blank_2">
    <p:spTree>
      <p:nvGrpSpPr>
        <p:cNvPr id="50" name="Shape 50"/>
        <p:cNvGrpSpPr/>
        <p:nvPr/>
      </p:nvGrpSpPr>
      <p:grpSpPr>
        <a:xfrm>
          <a:off x="0" y="0"/>
          <a:ext cx="0" cy="0"/>
          <a:chOff x="0" y="0"/>
          <a:chExt cx="0" cy="0"/>
        </a:xfrm>
      </p:grpSpPr>
      <p:sp>
        <p:nvSpPr>
          <p:cNvPr id="51" name="Google Shape;51;p13"/>
          <p:cNvSpPr txBox="1"/>
          <p:nvPr>
            <p:ph idx="10" type="dt"/>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2" name="Google Shape;52;p13"/>
          <p:cNvSpPr txBox="1"/>
          <p:nvPr>
            <p:ph idx="11" type="ftr"/>
          </p:nvPr>
        </p:nvSpPr>
        <p:spPr>
          <a:xfrm>
            <a:off x="0" y="0"/>
            <a:ext cx="2250000" cy="2250000"/>
          </a:xfrm>
          <a:prstGeom prst="rect">
            <a:avLst/>
          </a:prstGeom>
          <a:noFill/>
          <a:ln>
            <a:noFill/>
          </a:ln>
        </p:spPr>
        <p:txBody>
          <a:bodyPr anchorCtr="0" anchor="t" bIns="34275" lIns="68575" spcFirstLastPara="1" rIns="68575" wrap="square" tIns="34275">
            <a:noAutofit/>
          </a:bodyPr>
          <a:lstStyle>
            <a:lvl1pPr lvl="0"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1pPr>
            <a:lvl2pPr lvl="1"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2pPr>
            <a:lvl3pPr lvl="2"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3pPr>
            <a:lvl4pPr lvl="3"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4pPr>
            <a:lvl5pPr lvl="4"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5pPr>
            <a:lvl6pPr lvl="5"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6pPr>
            <a:lvl7pPr lvl="6"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7pPr>
            <a:lvl8pPr lvl="7"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8pPr>
            <a:lvl9pPr lvl="8" marR="0" rtl="0" algn="l">
              <a:spcBef>
                <a:spcPts val="0"/>
              </a:spcBef>
              <a:spcAft>
                <a:spcPts val="0"/>
              </a:spcAft>
              <a:buSzPts val="1100"/>
              <a:buNone/>
              <a:defRPr b="0" i="0" sz="1400" u="none" cap="none" strike="noStrike">
                <a:solidFill>
                  <a:schemeClr val="dk1"/>
                </a:solidFill>
                <a:latin typeface="Calibri"/>
                <a:ea typeface="Calibri"/>
                <a:cs typeface="Calibri"/>
                <a:sym typeface="Calibri"/>
              </a:defRPr>
            </a:lvl9pPr>
          </a:lstStyle>
          <a:p/>
        </p:txBody>
      </p:sp>
      <p:sp>
        <p:nvSpPr>
          <p:cNvPr id="53" name="Google Shape;53;p13"/>
          <p:cNvSpPr txBox="1"/>
          <p:nvPr>
            <p:ph idx="12" type="sldNum"/>
          </p:nvPr>
        </p:nvSpPr>
        <p:spPr>
          <a:xfrm>
            <a:off x="0" y="0"/>
            <a:ext cx="2250000" cy="2250000"/>
          </a:xfrm>
          <a:prstGeom prst="rect">
            <a:avLst/>
          </a:prstGeom>
          <a:noFill/>
          <a:ln>
            <a:noFill/>
          </a:ln>
        </p:spPr>
        <p:txBody>
          <a:bodyPr anchorCtr="0" anchor="t" bIns="34275" lIns="68575" spcFirstLastPara="1" rIns="68575" wrap="square" tIns="34275">
            <a:normAutofit/>
          </a:bodyPr>
          <a:lstStyle>
            <a:lvl1pPr indent="0" lvl="0" marL="0" marR="0" rtl="0" algn="l">
              <a:spcBef>
                <a:spcPts val="0"/>
              </a:spcBef>
              <a:buNone/>
              <a:defRPr b="0" i="0" sz="1400" u="none" cap="none" strike="noStrike">
                <a:solidFill>
                  <a:schemeClr val="dk1"/>
                </a:solidFill>
                <a:latin typeface="Calibri"/>
                <a:ea typeface="Calibri"/>
                <a:cs typeface="Calibri"/>
                <a:sym typeface="Calibri"/>
              </a:defRPr>
            </a:lvl1pPr>
            <a:lvl2pPr indent="0" lvl="1" marL="0" marR="0" rtl="0" algn="l">
              <a:spcBef>
                <a:spcPts val="0"/>
              </a:spcBef>
              <a:buNone/>
              <a:defRPr b="0" i="0" sz="1400" u="none" cap="none" strike="noStrike">
                <a:solidFill>
                  <a:schemeClr val="dk1"/>
                </a:solidFill>
                <a:latin typeface="Calibri"/>
                <a:ea typeface="Calibri"/>
                <a:cs typeface="Calibri"/>
                <a:sym typeface="Calibri"/>
              </a:defRPr>
            </a:lvl2pPr>
            <a:lvl3pPr indent="0" lvl="2" marL="0" marR="0" rtl="0" algn="l">
              <a:spcBef>
                <a:spcPts val="0"/>
              </a:spcBef>
              <a:buNone/>
              <a:defRPr b="0" i="0" sz="1400" u="none" cap="none" strike="noStrike">
                <a:solidFill>
                  <a:schemeClr val="dk1"/>
                </a:solidFill>
                <a:latin typeface="Calibri"/>
                <a:ea typeface="Calibri"/>
                <a:cs typeface="Calibri"/>
                <a:sym typeface="Calibri"/>
              </a:defRPr>
            </a:lvl3pPr>
            <a:lvl4pPr indent="0" lvl="3" marL="0" marR="0" rtl="0" algn="l">
              <a:spcBef>
                <a:spcPts val="0"/>
              </a:spcBef>
              <a:buNone/>
              <a:defRPr b="0" i="0" sz="1400" u="none" cap="none" strike="noStrike">
                <a:solidFill>
                  <a:schemeClr val="dk1"/>
                </a:solidFill>
                <a:latin typeface="Calibri"/>
                <a:ea typeface="Calibri"/>
                <a:cs typeface="Calibri"/>
                <a:sym typeface="Calibri"/>
              </a:defRPr>
            </a:lvl4pPr>
            <a:lvl5pPr indent="0" lvl="4" marL="0" marR="0" rtl="0" algn="l">
              <a:spcBef>
                <a:spcPts val="0"/>
              </a:spcBef>
              <a:buNone/>
              <a:defRPr b="0" i="0" sz="1400" u="none" cap="none" strike="noStrike">
                <a:solidFill>
                  <a:schemeClr val="dk1"/>
                </a:solidFill>
                <a:latin typeface="Calibri"/>
                <a:ea typeface="Calibri"/>
                <a:cs typeface="Calibri"/>
                <a:sym typeface="Calibri"/>
              </a:defRPr>
            </a:lvl5pPr>
            <a:lvl6pPr indent="0" lvl="5" marL="0" marR="0" rtl="0" algn="l">
              <a:spcBef>
                <a:spcPts val="0"/>
              </a:spcBef>
              <a:buNone/>
              <a:defRPr b="0" i="0" sz="1400" u="none" cap="none" strike="noStrike">
                <a:solidFill>
                  <a:schemeClr val="dk1"/>
                </a:solidFill>
                <a:latin typeface="Calibri"/>
                <a:ea typeface="Calibri"/>
                <a:cs typeface="Calibri"/>
                <a:sym typeface="Calibri"/>
              </a:defRPr>
            </a:lvl6pPr>
            <a:lvl7pPr indent="0" lvl="6" marL="0" marR="0" rtl="0" algn="l">
              <a:spcBef>
                <a:spcPts val="0"/>
              </a:spcBef>
              <a:buNone/>
              <a:defRPr b="0" i="0" sz="1400" u="none" cap="none" strike="noStrike">
                <a:solidFill>
                  <a:schemeClr val="dk1"/>
                </a:solidFill>
                <a:latin typeface="Calibri"/>
                <a:ea typeface="Calibri"/>
                <a:cs typeface="Calibri"/>
                <a:sym typeface="Calibri"/>
              </a:defRPr>
            </a:lvl7pPr>
            <a:lvl8pPr indent="0" lvl="7" marL="0" marR="0" rtl="0" algn="l">
              <a:spcBef>
                <a:spcPts val="0"/>
              </a:spcBef>
              <a:buNone/>
              <a:defRPr b="0" i="0" sz="1400" u="none" cap="none" strike="noStrike">
                <a:solidFill>
                  <a:schemeClr val="dk1"/>
                </a:solidFill>
                <a:latin typeface="Calibri"/>
                <a:ea typeface="Calibri"/>
                <a:cs typeface="Calibri"/>
                <a:sym typeface="Calibri"/>
              </a:defRPr>
            </a:lvl8pPr>
            <a:lvl9pPr indent="0" lvl="8" marL="0" marR="0" rtl="0" algn="l">
              <a:spcBef>
                <a:spcPts val="0"/>
              </a:spcBef>
              <a:buNone/>
              <a:defRPr b="0" i="0" sz="14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
        <p:nvSpPr>
          <p:cNvPr id="54" name="Google Shape;54;p13"/>
          <p:cNvSpPr/>
          <p:nvPr/>
        </p:nvSpPr>
        <p:spPr>
          <a:xfrm>
            <a:off x="0" y="0"/>
            <a:ext cx="9144000" cy="548100"/>
          </a:xfrm>
          <a:prstGeom prst="rect">
            <a:avLst/>
          </a:prstGeom>
          <a:solidFill>
            <a:srgbClr val="7030A0"/>
          </a:solidFill>
          <a:ln cap="flat" cmpd="sng" w="76200">
            <a:solidFill>
              <a:srgbClr val="7030A0"/>
            </a:solidFill>
            <a:prstDash val="solid"/>
            <a:miter lim="800000"/>
            <a:headEnd len="sm" w="sm" type="none"/>
            <a:tailEnd len="sm" w="sm" type="none"/>
          </a:ln>
        </p:spPr>
        <p:txBody>
          <a:bodyPr anchorCtr="0" anchor="ctr" bIns="34275" lIns="68575" spcFirstLastPara="1" rIns="68575" wrap="square" tIns="34275">
            <a:noAutofit/>
          </a:bodyPr>
          <a:lstStyle/>
          <a:p>
            <a:pPr indent="0" lvl="0" marL="0" marR="0" rtl="0" algn="ctr">
              <a:spcBef>
                <a:spcPts val="0"/>
              </a:spcBef>
              <a:spcAft>
                <a:spcPts val="0"/>
              </a:spcAft>
              <a:buNone/>
            </a:pPr>
            <a:r>
              <a:t/>
            </a:r>
            <a:endParaRPr sz="1400">
              <a:solidFill>
                <a:schemeClr val="lt1"/>
              </a:solidFill>
              <a:latin typeface="Calibri"/>
              <a:ea typeface="Calibri"/>
              <a:cs typeface="Calibri"/>
              <a:sym typeface="Calibri"/>
            </a:endParaRPr>
          </a:p>
        </p:txBody>
      </p:sp>
      <p:sp>
        <p:nvSpPr>
          <p:cNvPr id="55" name="Google Shape;55;p13"/>
          <p:cNvSpPr/>
          <p:nvPr/>
        </p:nvSpPr>
        <p:spPr>
          <a:xfrm>
            <a:off x="65314" y="-30236"/>
            <a:ext cx="2103000" cy="638700"/>
          </a:xfrm>
          <a:prstGeom prst="rect">
            <a:avLst/>
          </a:prstGeom>
          <a:noFill/>
          <a:ln>
            <a:noFill/>
          </a:ln>
        </p:spPr>
        <p:txBody>
          <a:bodyPr anchorCtr="0" anchor="t" bIns="34275" lIns="68575" spcFirstLastPara="1" rIns="68575" wrap="square" tIns="34275">
            <a:noAutofit/>
          </a:bodyPr>
          <a:lstStyle/>
          <a:p>
            <a:pPr indent="0" lvl="0" marL="0" marR="0" rtl="0" algn="l">
              <a:lnSpc>
                <a:spcPct val="150000"/>
              </a:lnSpc>
              <a:spcBef>
                <a:spcPts val="0"/>
              </a:spcBef>
              <a:spcAft>
                <a:spcPts val="0"/>
              </a:spcAft>
              <a:buNone/>
            </a:pPr>
            <a:r>
              <a:rPr b="1" lang="en-GB" sz="1400">
                <a:solidFill>
                  <a:schemeClr val="lt1"/>
                </a:solidFill>
                <a:latin typeface="Calibri"/>
                <a:ea typeface="Calibri"/>
                <a:cs typeface="Calibri"/>
                <a:sym typeface="Calibri"/>
              </a:rPr>
              <a:t>Aspire:</a:t>
            </a:r>
            <a:endParaRPr sz="1100"/>
          </a:p>
          <a:p>
            <a:pPr indent="0" lvl="0" marL="0" marR="0" rtl="0" algn="l">
              <a:lnSpc>
                <a:spcPct val="150000"/>
              </a:lnSpc>
              <a:spcBef>
                <a:spcPts val="0"/>
              </a:spcBef>
              <a:spcAft>
                <a:spcPts val="0"/>
              </a:spcAft>
              <a:buNone/>
            </a:pPr>
            <a:r>
              <a:rPr b="1" lang="en-GB" sz="1400">
                <a:solidFill>
                  <a:schemeClr val="lt1"/>
                </a:solidFill>
                <a:latin typeface="Calibri"/>
                <a:ea typeface="Calibri"/>
                <a:cs typeface="Calibri"/>
                <a:sym typeface="Calibri"/>
              </a:rPr>
              <a:t>Challenge:</a:t>
            </a:r>
            <a:endParaRPr sz="1100"/>
          </a:p>
        </p:txBody>
      </p:sp>
      <p:sp>
        <p:nvSpPr>
          <p:cNvPr id="56" name="Google Shape;56;p13"/>
          <p:cNvSpPr txBox="1"/>
          <p:nvPr>
            <p:ph idx="1" type="body"/>
          </p:nvPr>
        </p:nvSpPr>
        <p:spPr>
          <a:xfrm>
            <a:off x="857251" y="215503"/>
            <a:ext cx="7896300" cy="289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1pPr>
            <a:lvl2pPr indent="-342900" lvl="1" marL="9144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12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
        <p:nvSpPr>
          <p:cNvPr id="57" name="Google Shape;57;p13"/>
          <p:cNvSpPr txBox="1"/>
          <p:nvPr>
            <p:ph idx="2" type="body"/>
          </p:nvPr>
        </p:nvSpPr>
        <p:spPr>
          <a:xfrm>
            <a:off x="857251" y="-110403"/>
            <a:ext cx="7896300" cy="289200"/>
          </a:xfrm>
          <a:prstGeom prst="rect">
            <a:avLst/>
          </a:prstGeom>
          <a:noFill/>
          <a:ln>
            <a:noFill/>
          </a:ln>
        </p:spPr>
        <p:txBody>
          <a:bodyPr anchorCtr="0" anchor="t" bIns="34275" lIns="68575" spcFirstLastPara="1" rIns="68575" wrap="square" tIns="34275">
            <a:normAutofit/>
          </a:bodyPr>
          <a:lstStyle>
            <a:lvl1pPr indent="-228600" lvl="0" marL="457200" marR="0" rtl="0" algn="l">
              <a:lnSpc>
                <a:spcPct val="90000"/>
              </a:lnSpc>
              <a:spcBef>
                <a:spcPts val="800"/>
              </a:spcBef>
              <a:spcAft>
                <a:spcPts val="0"/>
              </a:spcAft>
              <a:buClr>
                <a:schemeClr val="lt1"/>
              </a:buClr>
              <a:buSzPts val="1200"/>
              <a:buFont typeface="Arial"/>
              <a:buNone/>
              <a:defRPr b="0" i="0" sz="1200" u="none" cap="none" strike="noStrike">
                <a:solidFill>
                  <a:schemeClr val="lt1"/>
                </a:solidFill>
                <a:latin typeface="Calibri"/>
                <a:ea typeface="Calibri"/>
                <a:cs typeface="Calibri"/>
                <a:sym typeface="Calibri"/>
              </a:defRPr>
            </a:lvl1pPr>
            <a:lvl2pPr indent="-342900" lvl="1" marL="914400" marR="0" rtl="0" algn="l">
              <a:lnSpc>
                <a:spcPct val="90000"/>
              </a:lnSpc>
              <a:spcBef>
                <a:spcPts val="12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2pPr>
            <a:lvl3pPr indent="-323850" lvl="2" marL="1371600" marR="0" rtl="0" algn="l">
              <a:lnSpc>
                <a:spcPct val="90000"/>
              </a:lnSpc>
              <a:spcBef>
                <a:spcPts val="1200"/>
              </a:spcBef>
              <a:spcAft>
                <a:spcPts val="0"/>
              </a:spcAft>
              <a:buClr>
                <a:schemeClr val="dk1"/>
              </a:buClr>
              <a:buSzPts val="1500"/>
              <a:buFont typeface="Arial"/>
              <a:buChar char="•"/>
              <a:defRPr b="0" i="0" sz="1500" u="none" cap="none" strike="noStrike">
                <a:solidFill>
                  <a:schemeClr val="dk1"/>
                </a:solidFill>
                <a:latin typeface="Calibri"/>
                <a:ea typeface="Calibri"/>
                <a:cs typeface="Calibri"/>
                <a:sym typeface="Calibri"/>
              </a:defRPr>
            </a:lvl3pPr>
            <a:lvl4pPr indent="-317500" lvl="3" marL="18288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4pPr>
            <a:lvl5pPr indent="-228600" lvl="4" marL="2286000" marR="0" rtl="0" algn="l">
              <a:lnSpc>
                <a:spcPct val="90000"/>
              </a:lnSpc>
              <a:spcBef>
                <a:spcPts val="1200"/>
              </a:spcBef>
              <a:spcAft>
                <a:spcPts val="0"/>
              </a:spcAft>
              <a:buClr>
                <a:schemeClr val="dk1"/>
              </a:buClr>
              <a:buSzPts val="1400"/>
              <a:buFont typeface="Arial"/>
              <a:buNone/>
              <a:defRPr b="0" i="0" sz="1400" u="none" cap="none" strike="noStrike">
                <a:solidFill>
                  <a:schemeClr val="dk1"/>
                </a:solidFill>
                <a:latin typeface="Calibri"/>
                <a:ea typeface="Calibri"/>
                <a:cs typeface="Calibri"/>
                <a:sym typeface="Calibri"/>
              </a:defRPr>
            </a:lvl5pPr>
            <a:lvl6pPr indent="-317500" lvl="5" marL="27432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6pPr>
            <a:lvl7pPr indent="-317500" lvl="6" marL="32004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7pPr>
            <a:lvl8pPr indent="-317500" lvl="7" marL="3657600" marR="0" rtl="0" algn="l">
              <a:lnSpc>
                <a:spcPct val="90000"/>
              </a:lnSpc>
              <a:spcBef>
                <a:spcPts val="1200"/>
              </a:spcBef>
              <a:spcAft>
                <a:spcPts val="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8pPr>
            <a:lvl9pPr indent="-317500" lvl="8" marL="4114800" marR="0" rtl="0" algn="l">
              <a:lnSpc>
                <a:spcPct val="90000"/>
              </a:lnSpc>
              <a:spcBef>
                <a:spcPts val="1200"/>
              </a:spcBef>
              <a:spcAft>
                <a:spcPts val="1200"/>
              </a:spcAft>
              <a:buClr>
                <a:schemeClr val="dk1"/>
              </a:buClr>
              <a:buSzPts val="1400"/>
              <a:buFont typeface="Arial"/>
              <a:buChar char="•"/>
              <a:defRPr b="0" i="0" sz="14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spTree>
      <p:nvGrpSpPr>
        <p:cNvPr id="58" name="Shape 58"/>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ydales Lesson Template" type="title">
  <p:cSld name="TITLE">
    <p:bg>
      <p:bgPr>
        <a:solidFill>
          <a:srgbClr val="F8EAD1"/>
        </a:solidFill>
      </p:bgPr>
    </p:bg>
    <p:spTree>
      <p:nvGrpSpPr>
        <p:cNvPr id="68" name="Shape 68"/>
        <p:cNvGrpSpPr/>
        <p:nvPr/>
      </p:nvGrpSpPr>
      <p:grpSpPr>
        <a:xfrm>
          <a:off x="0" y="0"/>
          <a:ext cx="0" cy="0"/>
          <a:chOff x="0" y="0"/>
          <a:chExt cx="0" cy="0"/>
        </a:xfrm>
      </p:grpSpPr>
      <p:sp>
        <p:nvSpPr>
          <p:cNvPr id="69" name="Google Shape;69;p16"/>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5200"/>
              <a:buNone/>
              <a:defRPr sz="5200"/>
            </a:lvl1pPr>
            <a:lvl2pPr lvl="1" rtl="0" algn="ctr">
              <a:spcBef>
                <a:spcPts val="0"/>
              </a:spcBef>
              <a:spcAft>
                <a:spcPts val="0"/>
              </a:spcAft>
              <a:buSzPts val="5200"/>
              <a:buNone/>
              <a:defRPr sz="5200"/>
            </a:lvl2pPr>
            <a:lvl3pPr lvl="2" rtl="0" algn="ctr">
              <a:spcBef>
                <a:spcPts val="0"/>
              </a:spcBef>
              <a:spcAft>
                <a:spcPts val="0"/>
              </a:spcAft>
              <a:buSzPts val="5200"/>
              <a:buNone/>
              <a:defRPr sz="5200"/>
            </a:lvl3pPr>
            <a:lvl4pPr lvl="3" rtl="0" algn="ctr">
              <a:spcBef>
                <a:spcPts val="0"/>
              </a:spcBef>
              <a:spcAft>
                <a:spcPts val="0"/>
              </a:spcAft>
              <a:buSzPts val="5200"/>
              <a:buNone/>
              <a:defRPr sz="5200"/>
            </a:lvl4pPr>
            <a:lvl5pPr lvl="4" rtl="0" algn="ctr">
              <a:spcBef>
                <a:spcPts val="0"/>
              </a:spcBef>
              <a:spcAft>
                <a:spcPts val="0"/>
              </a:spcAft>
              <a:buSzPts val="5200"/>
              <a:buNone/>
              <a:defRPr sz="5200"/>
            </a:lvl5pPr>
            <a:lvl6pPr lvl="5" rtl="0" algn="ctr">
              <a:spcBef>
                <a:spcPts val="0"/>
              </a:spcBef>
              <a:spcAft>
                <a:spcPts val="0"/>
              </a:spcAft>
              <a:buSzPts val="5200"/>
              <a:buNone/>
              <a:defRPr sz="5200"/>
            </a:lvl6pPr>
            <a:lvl7pPr lvl="6" rtl="0" algn="ctr">
              <a:spcBef>
                <a:spcPts val="0"/>
              </a:spcBef>
              <a:spcAft>
                <a:spcPts val="0"/>
              </a:spcAft>
              <a:buSzPts val="5200"/>
              <a:buNone/>
              <a:defRPr sz="5200"/>
            </a:lvl7pPr>
            <a:lvl8pPr lvl="7" rtl="0" algn="ctr">
              <a:spcBef>
                <a:spcPts val="0"/>
              </a:spcBef>
              <a:spcAft>
                <a:spcPts val="0"/>
              </a:spcAft>
              <a:buSzPts val="5200"/>
              <a:buNone/>
              <a:defRPr sz="5200"/>
            </a:lvl8pPr>
            <a:lvl9pPr lvl="8" rtl="0" algn="ctr">
              <a:spcBef>
                <a:spcPts val="0"/>
              </a:spcBef>
              <a:spcAft>
                <a:spcPts val="0"/>
              </a:spcAft>
              <a:buSzPts val="5200"/>
              <a:buNone/>
              <a:defRPr sz="5200"/>
            </a:lvl9pPr>
          </a:lstStyle>
          <a:p/>
        </p:txBody>
      </p:sp>
      <p:sp>
        <p:nvSpPr>
          <p:cNvPr id="70" name="Google Shape;70;p16"/>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800"/>
              <a:buNone/>
              <a:defRPr sz="2800"/>
            </a:lvl1pPr>
            <a:lvl2pPr lvl="1" rtl="0" algn="ctr">
              <a:lnSpc>
                <a:spcPct val="100000"/>
              </a:lnSpc>
              <a:spcBef>
                <a:spcPts val="0"/>
              </a:spcBef>
              <a:spcAft>
                <a:spcPts val="0"/>
              </a:spcAft>
              <a:buSzPts val="2800"/>
              <a:buNone/>
              <a:defRPr sz="2800"/>
            </a:lvl2pPr>
            <a:lvl3pPr lvl="2" rtl="0" algn="ctr">
              <a:lnSpc>
                <a:spcPct val="100000"/>
              </a:lnSpc>
              <a:spcBef>
                <a:spcPts val="0"/>
              </a:spcBef>
              <a:spcAft>
                <a:spcPts val="0"/>
              </a:spcAft>
              <a:buSzPts val="2800"/>
              <a:buNone/>
              <a:defRPr sz="2800"/>
            </a:lvl3pPr>
            <a:lvl4pPr lvl="3" rtl="0" algn="ctr">
              <a:lnSpc>
                <a:spcPct val="100000"/>
              </a:lnSpc>
              <a:spcBef>
                <a:spcPts val="0"/>
              </a:spcBef>
              <a:spcAft>
                <a:spcPts val="0"/>
              </a:spcAft>
              <a:buSzPts val="2800"/>
              <a:buNone/>
              <a:defRPr sz="2800"/>
            </a:lvl4pPr>
            <a:lvl5pPr lvl="4" rtl="0" algn="ctr">
              <a:lnSpc>
                <a:spcPct val="100000"/>
              </a:lnSpc>
              <a:spcBef>
                <a:spcPts val="0"/>
              </a:spcBef>
              <a:spcAft>
                <a:spcPts val="0"/>
              </a:spcAft>
              <a:buSzPts val="2800"/>
              <a:buNone/>
              <a:defRPr sz="2800"/>
            </a:lvl5pPr>
            <a:lvl6pPr lvl="5" rtl="0" algn="ctr">
              <a:lnSpc>
                <a:spcPct val="100000"/>
              </a:lnSpc>
              <a:spcBef>
                <a:spcPts val="0"/>
              </a:spcBef>
              <a:spcAft>
                <a:spcPts val="0"/>
              </a:spcAft>
              <a:buSzPts val="2800"/>
              <a:buNone/>
              <a:defRPr sz="2800"/>
            </a:lvl6pPr>
            <a:lvl7pPr lvl="6" rtl="0" algn="ctr">
              <a:lnSpc>
                <a:spcPct val="100000"/>
              </a:lnSpc>
              <a:spcBef>
                <a:spcPts val="0"/>
              </a:spcBef>
              <a:spcAft>
                <a:spcPts val="0"/>
              </a:spcAft>
              <a:buSzPts val="2800"/>
              <a:buNone/>
              <a:defRPr sz="2800"/>
            </a:lvl7pPr>
            <a:lvl8pPr lvl="7" rtl="0" algn="ctr">
              <a:lnSpc>
                <a:spcPct val="100000"/>
              </a:lnSpc>
              <a:spcBef>
                <a:spcPts val="0"/>
              </a:spcBef>
              <a:spcAft>
                <a:spcPts val="0"/>
              </a:spcAft>
              <a:buSzPts val="2800"/>
              <a:buNone/>
              <a:defRPr sz="2800"/>
            </a:lvl8pPr>
            <a:lvl9pPr lvl="8" rtl="0" algn="ctr">
              <a:lnSpc>
                <a:spcPct val="100000"/>
              </a:lnSpc>
              <a:spcBef>
                <a:spcPts val="0"/>
              </a:spcBef>
              <a:spcAft>
                <a:spcPts val="0"/>
              </a:spcAft>
              <a:buSzPts val="2800"/>
              <a:buNone/>
              <a:defRPr sz="2800"/>
            </a:lvl9pPr>
          </a:lstStyle>
          <a:p/>
        </p:txBody>
      </p:sp>
      <p:sp>
        <p:nvSpPr>
          <p:cNvPr id="71" name="Google Shape;71;p1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1">
  <p:cSld name="CUSTOM">
    <p:bg>
      <p:bgPr>
        <a:solidFill>
          <a:srgbClr val="F3E3C5"/>
        </a:solidFill>
      </p:bgPr>
    </p:bg>
    <p:spTree>
      <p:nvGrpSpPr>
        <p:cNvPr id="72" name="Shape 72"/>
        <p:cNvGrpSpPr/>
        <p:nvPr/>
      </p:nvGrpSpPr>
      <p:grpSpPr>
        <a:xfrm>
          <a:off x="0" y="0"/>
          <a:ext cx="0" cy="0"/>
          <a:chOff x="0" y="0"/>
          <a:chExt cx="0" cy="0"/>
        </a:xfrm>
      </p:grpSpPr>
      <p:sp>
        <p:nvSpPr>
          <p:cNvPr id="73" name="Google Shape;73;p17"/>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7"/>
          <p:cNvSpPr/>
          <p:nvPr/>
        </p:nvSpPr>
        <p:spPr>
          <a:xfrm>
            <a:off x="3899337" y="2532631"/>
            <a:ext cx="4984200" cy="11151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75" name="Google Shape;75;p17"/>
          <p:cNvSpPr/>
          <p:nvPr/>
        </p:nvSpPr>
        <p:spPr>
          <a:xfrm>
            <a:off x="3899337" y="1084831"/>
            <a:ext cx="4984200" cy="11151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sp>
        <p:nvSpPr>
          <p:cNvPr id="76" name="Google Shape;76;p17"/>
          <p:cNvSpPr txBox="1"/>
          <p:nvPr/>
        </p:nvSpPr>
        <p:spPr>
          <a:xfrm>
            <a:off x="1077250" y="4501200"/>
            <a:ext cx="4581900" cy="642300"/>
          </a:xfrm>
          <a:prstGeom prst="rect">
            <a:avLst/>
          </a:prstGeom>
          <a:no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GB" sz="3000">
                <a:solidFill>
                  <a:srgbClr val="351C75"/>
                </a:solidFill>
                <a:latin typeface="Amatic SC"/>
                <a:ea typeface="Amatic SC"/>
                <a:cs typeface="Amatic SC"/>
                <a:sym typeface="Amatic SC"/>
              </a:rPr>
              <a:t>Be Safe. Be Respectful. Be Responsible</a:t>
            </a:r>
            <a:r>
              <a:rPr b="1" lang="en-GB" sz="3500">
                <a:solidFill>
                  <a:srgbClr val="674EA7"/>
                </a:solidFill>
                <a:latin typeface="Amatic SC"/>
                <a:ea typeface="Amatic SC"/>
                <a:cs typeface="Amatic SC"/>
                <a:sym typeface="Amatic SC"/>
              </a:rPr>
              <a:t>.</a:t>
            </a:r>
            <a:endParaRPr b="1" sz="3500">
              <a:solidFill>
                <a:srgbClr val="674EA7"/>
              </a:solidFill>
              <a:latin typeface="Amatic SC"/>
              <a:ea typeface="Amatic SC"/>
              <a:cs typeface="Amatic SC"/>
              <a:sym typeface="Amatic SC"/>
            </a:endParaRPr>
          </a:p>
        </p:txBody>
      </p:sp>
      <p:pic>
        <p:nvPicPr>
          <p:cNvPr id="77" name="Google Shape;77;p17"/>
          <p:cNvPicPr preferRelativeResize="0"/>
          <p:nvPr/>
        </p:nvPicPr>
        <p:blipFill>
          <a:blip r:embed="rId2">
            <a:alphaModFix/>
          </a:blip>
          <a:stretch>
            <a:fillRect/>
          </a:stretch>
        </p:blipFill>
        <p:spPr>
          <a:xfrm>
            <a:off x="3459625" y="986875"/>
            <a:ext cx="5499775" cy="505100"/>
          </a:xfrm>
          <a:prstGeom prst="rect">
            <a:avLst/>
          </a:prstGeom>
          <a:noFill/>
          <a:ln>
            <a:noFill/>
          </a:ln>
        </p:spPr>
      </p:pic>
      <p:sp>
        <p:nvSpPr>
          <p:cNvPr id="78" name="Google Shape;78;p17"/>
          <p:cNvSpPr txBox="1"/>
          <p:nvPr/>
        </p:nvSpPr>
        <p:spPr>
          <a:xfrm>
            <a:off x="647400" y="0"/>
            <a:ext cx="8496600" cy="11151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0"/>
              </a:spcBef>
              <a:spcAft>
                <a:spcPts val="0"/>
              </a:spcAft>
              <a:buNone/>
            </a:pPr>
            <a:r>
              <a:rPr b="1" lang="en-GB" sz="6500">
                <a:solidFill>
                  <a:srgbClr val="351C75"/>
                </a:solidFill>
                <a:latin typeface="Amatic SC"/>
                <a:ea typeface="Amatic SC"/>
                <a:cs typeface="Amatic SC"/>
                <a:sym typeface="Amatic SC"/>
              </a:rPr>
              <a:t>LEARNING INTENTIONS:</a:t>
            </a:r>
            <a:endParaRPr b="1" sz="6500">
              <a:solidFill>
                <a:srgbClr val="351C75"/>
              </a:solidFill>
              <a:latin typeface="Amatic SC"/>
              <a:ea typeface="Amatic SC"/>
              <a:cs typeface="Amatic SC"/>
              <a:sym typeface="Amatic SC"/>
            </a:endParaRPr>
          </a:p>
        </p:txBody>
      </p:sp>
      <p:pic>
        <p:nvPicPr>
          <p:cNvPr id="79" name="Google Shape;79;p17"/>
          <p:cNvPicPr preferRelativeResize="0"/>
          <p:nvPr/>
        </p:nvPicPr>
        <p:blipFill>
          <a:blip r:embed="rId2">
            <a:alphaModFix/>
          </a:blip>
          <a:stretch>
            <a:fillRect/>
          </a:stretch>
        </p:blipFill>
        <p:spPr>
          <a:xfrm>
            <a:off x="3459625" y="2344200"/>
            <a:ext cx="5499775" cy="505100"/>
          </a:xfrm>
          <a:prstGeom prst="rect">
            <a:avLst/>
          </a:prstGeom>
          <a:noFill/>
          <a:ln>
            <a:noFill/>
          </a:ln>
        </p:spPr>
      </p:pic>
      <p:pic>
        <p:nvPicPr>
          <p:cNvPr id="80" name="Google Shape;80;p17"/>
          <p:cNvPicPr preferRelativeResize="0"/>
          <p:nvPr/>
        </p:nvPicPr>
        <p:blipFill>
          <a:blip r:embed="rId3">
            <a:alphaModFix/>
          </a:blip>
          <a:stretch>
            <a:fillRect/>
          </a:stretch>
        </p:blipFill>
        <p:spPr>
          <a:xfrm>
            <a:off x="0" y="750100"/>
            <a:ext cx="4203900" cy="4025200"/>
          </a:xfrm>
          <a:prstGeom prst="rect">
            <a:avLst/>
          </a:prstGeom>
          <a:noFill/>
          <a:ln>
            <a:noFill/>
          </a:ln>
        </p:spPr>
      </p:pic>
      <p:sp>
        <p:nvSpPr>
          <p:cNvPr id="81" name="Google Shape;81;p17"/>
          <p:cNvSpPr txBox="1"/>
          <p:nvPr/>
        </p:nvSpPr>
        <p:spPr>
          <a:xfrm>
            <a:off x="3692175" y="986825"/>
            <a:ext cx="2117100" cy="5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400">
                <a:solidFill>
                  <a:srgbClr val="FFFFFF"/>
                </a:solidFill>
                <a:latin typeface="Amatic SC"/>
                <a:ea typeface="Amatic SC"/>
                <a:cs typeface="Amatic SC"/>
                <a:sym typeface="Amatic SC"/>
              </a:rPr>
              <a:t>TOPIC QUESTION:</a:t>
            </a:r>
            <a:endParaRPr b="1" sz="2400">
              <a:solidFill>
                <a:srgbClr val="FFFFFF"/>
              </a:solidFill>
              <a:latin typeface="Amatic SC"/>
              <a:ea typeface="Amatic SC"/>
              <a:cs typeface="Amatic SC"/>
              <a:sym typeface="Amatic SC"/>
            </a:endParaRPr>
          </a:p>
        </p:txBody>
      </p:sp>
      <p:sp>
        <p:nvSpPr>
          <p:cNvPr id="82" name="Google Shape;82;p17"/>
          <p:cNvSpPr txBox="1"/>
          <p:nvPr/>
        </p:nvSpPr>
        <p:spPr>
          <a:xfrm>
            <a:off x="3692175" y="2296975"/>
            <a:ext cx="2117100" cy="50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GB" sz="2400">
                <a:solidFill>
                  <a:srgbClr val="FFFFFF"/>
                </a:solidFill>
                <a:latin typeface="Amatic SC"/>
                <a:ea typeface="Amatic SC"/>
                <a:cs typeface="Amatic SC"/>
                <a:sym typeface="Amatic SC"/>
              </a:rPr>
              <a:t>LESSON QUESTION:</a:t>
            </a:r>
            <a:endParaRPr b="1" sz="2400">
              <a:solidFill>
                <a:srgbClr val="FFFFFF"/>
              </a:solidFill>
              <a:latin typeface="Amatic SC"/>
              <a:ea typeface="Amatic SC"/>
              <a:cs typeface="Amatic SC"/>
              <a:sym typeface="Amatic SC"/>
            </a:endParaRPr>
          </a:p>
        </p:txBody>
      </p:sp>
      <p:pic>
        <p:nvPicPr>
          <p:cNvPr descr="A picture containing drawing&#10;&#10;Description automatically generated" id="83" name="Google Shape;83;p17"/>
          <p:cNvPicPr preferRelativeResize="0"/>
          <p:nvPr/>
        </p:nvPicPr>
        <p:blipFill rotWithShape="1">
          <a:blip r:embed="rId4">
            <a:alphaModFix/>
          </a:blip>
          <a:srcRect b="0" l="0" r="0" t="0"/>
          <a:stretch/>
        </p:blipFill>
        <p:spPr>
          <a:xfrm>
            <a:off x="7050883" y="4410909"/>
            <a:ext cx="2093117" cy="732591"/>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84" name="Shape 84"/>
        <p:cNvGrpSpPr/>
        <p:nvPr/>
      </p:nvGrpSpPr>
      <p:grpSpPr>
        <a:xfrm>
          <a:off x="0" y="0"/>
          <a:ext cx="0" cy="0"/>
          <a:chOff x="0" y="0"/>
          <a:chExt cx="0" cy="0"/>
        </a:xfrm>
      </p:grpSpPr>
      <p:sp>
        <p:nvSpPr>
          <p:cNvPr id="85" name="Google Shape;85;p18"/>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lvl1pPr lvl="0" rtl="0" algn="ctr">
              <a:spcBef>
                <a:spcPts val="0"/>
              </a:spcBef>
              <a:spcAft>
                <a:spcPts val="0"/>
              </a:spcAft>
              <a:buSzPts val="3600"/>
              <a:buNone/>
              <a:defRPr sz="3600"/>
            </a:lvl1pPr>
            <a:lvl2pPr lvl="1" rtl="0" algn="ctr">
              <a:spcBef>
                <a:spcPts val="0"/>
              </a:spcBef>
              <a:spcAft>
                <a:spcPts val="0"/>
              </a:spcAft>
              <a:buSzPts val="3600"/>
              <a:buNone/>
              <a:defRPr sz="3600"/>
            </a:lvl2pPr>
            <a:lvl3pPr lvl="2" rtl="0" algn="ctr">
              <a:spcBef>
                <a:spcPts val="0"/>
              </a:spcBef>
              <a:spcAft>
                <a:spcPts val="0"/>
              </a:spcAft>
              <a:buSzPts val="3600"/>
              <a:buNone/>
              <a:defRPr sz="3600"/>
            </a:lvl3pPr>
            <a:lvl4pPr lvl="3" rtl="0" algn="ctr">
              <a:spcBef>
                <a:spcPts val="0"/>
              </a:spcBef>
              <a:spcAft>
                <a:spcPts val="0"/>
              </a:spcAft>
              <a:buSzPts val="3600"/>
              <a:buNone/>
              <a:defRPr sz="3600"/>
            </a:lvl4pPr>
            <a:lvl5pPr lvl="4" rtl="0" algn="ctr">
              <a:spcBef>
                <a:spcPts val="0"/>
              </a:spcBef>
              <a:spcAft>
                <a:spcPts val="0"/>
              </a:spcAft>
              <a:buSzPts val="3600"/>
              <a:buNone/>
              <a:defRPr sz="3600"/>
            </a:lvl5pPr>
            <a:lvl6pPr lvl="5" rtl="0" algn="ctr">
              <a:spcBef>
                <a:spcPts val="0"/>
              </a:spcBef>
              <a:spcAft>
                <a:spcPts val="0"/>
              </a:spcAft>
              <a:buSzPts val="3600"/>
              <a:buNone/>
              <a:defRPr sz="3600"/>
            </a:lvl6pPr>
            <a:lvl7pPr lvl="6" rtl="0" algn="ctr">
              <a:spcBef>
                <a:spcPts val="0"/>
              </a:spcBef>
              <a:spcAft>
                <a:spcPts val="0"/>
              </a:spcAft>
              <a:buSzPts val="3600"/>
              <a:buNone/>
              <a:defRPr sz="3600"/>
            </a:lvl7pPr>
            <a:lvl8pPr lvl="7" rtl="0" algn="ctr">
              <a:spcBef>
                <a:spcPts val="0"/>
              </a:spcBef>
              <a:spcAft>
                <a:spcPts val="0"/>
              </a:spcAft>
              <a:buSzPts val="3600"/>
              <a:buNone/>
              <a:defRPr sz="3600"/>
            </a:lvl8pPr>
            <a:lvl9pPr lvl="8" rtl="0" algn="ctr">
              <a:spcBef>
                <a:spcPts val="0"/>
              </a:spcBef>
              <a:spcAft>
                <a:spcPts val="0"/>
              </a:spcAft>
              <a:buSzPts val="3600"/>
              <a:buNone/>
              <a:defRPr sz="3600"/>
            </a:lvl9pPr>
          </a:lstStyle>
          <a:p/>
        </p:txBody>
      </p:sp>
      <p:sp>
        <p:nvSpPr>
          <p:cNvPr id="86" name="Google Shape;86;p1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87" name="Shape 87"/>
        <p:cNvGrpSpPr/>
        <p:nvPr/>
      </p:nvGrpSpPr>
      <p:grpSpPr>
        <a:xfrm>
          <a:off x="0" y="0"/>
          <a:ext cx="0" cy="0"/>
          <a:chOff x="0" y="0"/>
          <a:chExt cx="0" cy="0"/>
        </a:xfrm>
      </p:grpSpPr>
      <p:sp>
        <p:nvSpPr>
          <p:cNvPr id="88" name="Google Shape;88;p19"/>
          <p:cNvSpPr txBox="1"/>
          <p:nvPr>
            <p:ph type="title"/>
          </p:nvPr>
        </p:nvSpPr>
        <p:spPr>
          <a:xfrm>
            <a:off x="73200" y="6903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89" name="Google Shape;89;p19"/>
          <p:cNvSpPr txBox="1"/>
          <p:nvPr>
            <p:ph idx="1" type="body"/>
          </p:nvPr>
        </p:nvSpPr>
        <p:spPr>
          <a:xfrm>
            <a:off x="73200" y="1221875"/>
            <a:ext cx="8759100" cy="3582600"/>
          </a:xfrm>
          <a:prstGeom prst="rect">
            <a:avLst/>
          </a:prstGeom>
        </p:spPr>
        <p:txBody>
          <a:bodyPr anchorCtr="0" anchor="t"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90" name="Google Shape;90;p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91" name="Shape 91"/>
        <p:cNvGrpSpPr/>
        <p:nvPr/>
      </p:nvGrpSpPr>
      <p:grpSpPr>
        <a:xfrm>
          <a:off x="0" y="0"/>
          <a:ext cx="0" cy="0"/>
          <a:chOff x="0" y="0"/>
          <a:chExt cx="0" cy="0"/>
        </a:xfrm>
      </p:grpSpPr>
      <p:sp>
        <p:nvSpPr>
          <p:cNvPr id="92" name="Google Shape;92;p20"/>
          <p:cNvSpPr txBox="1"/>
          <p:nvPr>
            <p:ph type="title"/>
          </p:nvPr>
        </p:nvSpPr>
        <p:spPr>
          <a:xfrm>
            <a:off x="269050" y="60252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3" name="Google Shape;93;p20"/>
          <p:cNvSpPr txBox="1"/>
          <p:nvPr>
            <p:ph idx="1" type="body"/>
          </p:nvPr>
        </p:nvSpPr>
        <p:spPr>
          <a:xfrm>
            <a:off x="67100" y="1008600"/>
            <a:ext cx="4253700" cy="39918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4" name="Google Shape;94;p20"/>
          <p:cNvSpPr txBox="1"/>
          <p:nvPr>
            <p:ph idx="2" type="body"/>
          </p:nvPr>
        </p:nvSpPr>
        <p:spPr>
          <a:xfrm>
            <a:off x="4683250" y="1113000"/>
            <a:ext cx="4106400" cy="3887400"/>
          </a:xfrm>
          <a:prstGeom prst="rect">
            <a:avLst/>
          </a:prstGeom>
        </p:spPr>
        <p:txBody>
          <a:bodyPr anchorCtr="0" anchor="t" bIns="91425" lIns="91425" spcFirstLastPara="1" rIns="91425" wrap="square" tIns="91425">
            <a:noAutofit/>
          </a:bodyPr>
          <a:lstStyle>
            <a:lvl1pPr indent="-317500" lvl="0" marL="457200" rtl="0">
              <a:spcBef>
                <a:spcPts val="0"/>
              </a:spcBef>
              <a:spcAft>
                <a:spcPts val="0"/>
              </a:spcAft>
              <a:buSzPts val="1400"/>
              <a:buChar char="●"/>
              <a:defRPr sz="14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95" name="Google Shape;95;p2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6" name="Shape 96"/>
        <p:cNvGrpSpPr/>
        <p:nvPr/>
      </p:nvGrpSpPr>
      <p:grpSpPr>
        <a:xfrm>
          <a:off x="0" y="0"/>
          <a:ext cx="0" cy="0"/>
          <a:chOff x="0" y="0"/>
          <a:chExt cx="0" cy="0"/>
        </a:xfrm>
      </p:grpSpPr>
      <p:sp>
        <p:nvSpPr>
          <p:cNvPr id="97" name="Google Shape;97;p21"/>
          <p:cNvSpPr txBox="1"/>
          <p:nvPr>
            <p:ph type="title"/>
          </p:nvPr>
        </p:nvSpPr>
        <p:spPr>
          <a:xfrm>
            <a:off x="311700" y="640475"/>
            <a:ext cx="8520600" cy="5727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98" name="Google Shape;98;p2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99" name="Shape 99"/>
        <p:cNvGrpSpPr/>
        <p:nvPr/>
      </p:nvGrpSpPr>
      <p:grpSpPr>
        <a:xfrm>
          <a:off x="0" y="0"/>
          <a:ext cx="0" cy="0"/>
          <a:chOff x="0" y="0"/>
          <a:chExt cx="0" cy="0"/>
        </a:xfrm>
      </p:grpSpPr>
      <p:sp>
        <p:nvSpPr>
          <p:cNvPr id="100" name="Google Shape;100;p22"/>
          <p:cNvSpPr txBox="1"/>
          <p:nvPr>
            <p:ph type="title"/>
          </p:nvPr>
        </p:nvSpPr>
        <p:spPr>
          <a:xfrm>
            <a:off x="357300" y="436400"/>
            <a:ext cx="7466400" cy="755700"/>
          </a:xfrm>
          <a:prstGeom prst="rect">
            <a:avLst/>
          </a:prstGeom>
        </p:spPr>
        <p:txBody>
          <a:bodyPr anchorCtr="0" anchor="b" bIns="91425" lIns="91425" spcFirstLastPara="1" rIns="91425" wrap="square" tIns="91425">
            <a:noAutofit/>
          </a:bodyPr>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p:txBody>
      </p:sp>
      <p:sp>
        <p:nvSpPr>
          <p:cNvPr id="101" name="Google Shape;101;p22"/>
          <p:cNvSpPr txBox="1"/>
          <p:nvPr>
            <p:ph idx="1" type="body"/>
          </p:nvPr>
        </p:nvSpPr>
        <p:spPr>
          <a:xfrm>
            <a:off x="219450" y="1160950"/>
            <a:ext cx="2900400" cy="3408000"/>
          </a:xfrm>
          <a:prstGeom prst="rect">
            <a:avLst/>
          </a:prstGeom>
        </p:spPr>
        <p:txBody>
          <a:bodyPr anchorCtr="0" anchor="t" bIns="91425" lIns="91425" spcFirstLastPara="1" rIns="91425" wrap="square" tIns="91425">
            <a:noAutofit/>
          </a:bodyPr>
          <a:lstStyle>
            <a:lvl1pPr indent="-304800" lvl="0" marL="457200" rtl="0">
              <a:spcBef>
                <a:spcPts val="0"/>
              </a:spcBef>
              <a:spcAft>
                <a:spcPts val="0"/>
              </a:spcAft>
              <a:buSzPts val="1200"/>
              <a:buChar char="●"/>
              <a:defRPr sz="1200"/>
            </a:lvl1pPr>
            <a:lvl2pPr indent="-304800" lvl="1" marL="914400" rtl="0">
              <a:spcBef>
                <a:spcPts val="1600"/>
              </a:spcBef>
              <a:spcAft>
                <a:spcPts val="0"/>
              </a:spcAft>
              <a:buSzPts val="1200"/>
              <a:buChar char="○"/>
              <a:defRPr sz="1200"/>
            </a:lvl2pPr>
            <a:lvl3pPr indent="-304800" lvl="2" marL="1371600" rtl="0">
              <a:spcBef>
                <a:spcPts val="1600"/>
              </a:spcBef>
              <a:spcAft>
                <a:spcPts val="0"/>
              </a:spcAft>
              <a:buSzPts val="1200"/>
              <a:buChar char="■"/>
              <a:defRPr sz="1200"/>
            </a:lvl3pPr>
            <a:lvl4pPr indent="-304800" lvl="3" marL="1828800" rtl="0">
              <a:spcBef>
                <a:spcPts val="1600"/>
              </a:spcBef>
              <a:spcAft>
                <a:spcPts val="0"/>
              </a:spcAft>
              <a:buSzPts val="1200"/>
              <a:buChar char="●"/>
              <a:defRPr sz="1200"/>
            </a:lvl4pPr>
            <a:lvl5pPr indent="-304800" lvl="4" marL="2286000" rtl="0">
              <a:spcBef>
                <a:spcPts val="1600"/>
              </a:spcBef>
              <a:spcAft>
                <a:spcPts val="0"/>
              </a:spcAft>
              <a:buSzPts val="1200"/>
              <a:buChar char="○"/>
              <a:defRPr sz="1200"/>
            </a:lvl5pPr>
            <a:lvl6pPr indent="-304800" lvl="5" marL="2743200" rtl="0">
              <a:spcBef>
                <a:spcPts val="1600"/>
              </a:spcBef>
              <a:spcAft>
                <a:spcPts val="0"/>
              </a:spcAft>
              <a:buSzPts val="1200"/>
              <a:buChar char="■"/>
              <a:defRPr sz="1200"/>
            </a:lvl6pPr>
            <a:lvl7pPr indent="-304800" lvl="6" marL="3200400" rtl="0">
              <a:spcBef>
                <a:spcPts val="1600"/>
              </a:spcBef>
              <a:spcAft>
                <a:spcPts val="0"/>
              </a:spcAft>
              <a:buSzPts val="1200"/>
              <a:buChar char="●"/>
              <a:defRPr sz="1200"/>
            </a:lvl7pPr>
            <a:lvl8pPr indent="-304800" lvl="7" marL="3657600" rtl="0">
              <a:spcBef>
                <a:spcPts val="1600"/>
              </a:spcBef>
              <a:spcAft>
                <a:spcPts val="0"/>
              </a:spcAft>
              <a:buSzPts val="1200"/>
              <a:buChar char="○"/>
              <a:defRPr sz="1200"/>
            </a:lvl8pPr>
            <a:lvl9pPr indent="-304800" lvl="8" marL="4114800" rtl="0">
              <a:spcBef>
                <a:spcPts val="1600"/>
              </a:spcBef>
              <a:spcAft>
                <a:spcPts val="1600"/>
              </a:spcAft>
              <a:buSzPts val="1200"/>
              <a:buChar char="■"/>
              <a:defRPr sz="1200"/>
            </a:lvl9pPr>
          </a:lstStyle>
          <a:p/>
        </p:txBody>
      </p:sp>
      <p:sp>
        <p:nvSpPr>
          <p:cNvPr id="102" name="Google Shape;102;p2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103" name="Shape 103"/>
        <p:cNvGrpSpPr/>
        <p:nvPr/>
      </p:nvGrpSpPr>
      <p:grpSpPr>
        <a:xfrm>
          <a:off x="0" y="0"/>
          <a:ext cx="0" cy="0"/>
          <a:chOff x="0" y="0"/>
          <a:chExt cx="0" cy="0"/>
        </a:xfrm>
      </p:grpSpPr>
      <p:sp>
        <p:nvSpPr>
          <p:cNvPr id="104" name="Google Shape;104;p23"/>
          <p:cNvSpPr txBox="1"/>
          <p:nvPr>
            <p:ph type="title"/>
          </p:nvPr>
        </p:nvSpPr>
        <p:spPr>
          <a:xfrm>
            <a:off x="490250" y="450150"/>
            <a:ext cx="8023500" cy="4090800"/>
          </a:xfrm>
          <a:prstGeom prst="rect">
            <a:avLst/>
          </a:prstGeom>
        </p:spPr>
        <p:txBody>
          <a:bodyPr anchorCtr="0" anchor="ctr" bIns="91425" lIns="91425" spcFirstLastPara="1" rIns="91425" wrap="square" tIns="91425">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p:txBody>
      </p:sp>
      <p:sp>
        <p:nvSpPr>
          <p:cNvPr id="105" name="Google Shape;105;p2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106" name="Shape 106"/>
        <p:cNvGrpSpPr/>
        <p:nvPr/>
      </p:nvGrpSpPr>
      <p:grpSpPr>
        <a:xfrm>
          <a:off x="0" y="0"/>
          <a:ext cx="0" cy="0"/>
          <a:chOff x="0" y="0"/>
          <a:chExt cx="0" cy="0"/>
        </a:xfrm>
      </p:grpSpPr>
      <p:sp>
        <p:nvSpPr>
          <p:cNvPr id="107" name="Google Shape;107;p24"/>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8" name="Google Shape;108;p24"/>
          <p:cNvSpPr txBox="1"/>
          <p:nvPr>
            <p:ph type="title"/>
          </p:nvPr>
        </p:nvSpPr>
        <p:spPr>
          <a:xfrm>
            <a:off x="265500" y="1233175"/>
            <a:ext cx="4045200" cy="1482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4200"/>
              <a:buNone/>
              <a:defRPr sz="4200"/>
            </a:lvl1pPr>
            <a:lvl2pPr lvl="1" rtl="0" algn="ctr">
              <a:spcBef>
                <a:spcPts val="0"/>
              </a:spcBef>
              <a:spcAft>
                <a:spcPts val="0"/>
              </a:spcAft>
              <a:buSzPts val="4200"/>
              <a:buNone/>
              <a:defRPr sz="4200"/>
            </a:lvl2pPr>
            <a:lvl3pPr lvl="2" rtl="0" algn="ctr">
              <a:spcBef>
                <a:spcPts val="0"/>
              </a:spcBef>
              <a:spcAft>
                <a:spcPts val="0"/>
              </a:spcAft>
              <a:buSzPts val="4200"/>
              <a:buNone/>
              <a:defRPr sz="4200"/>
            </a:lvl3pPr>
            <a:lvl4pPr lvl="3" rtl="0" algn="ctr">
              <a:spcBef>
                <a:spcPts val="0"/>
              </a:spcBef>
              <a:spcAft>
                <a:spcPts val="0"/>
              </a:spcAft>
              <a:buSzPts val="4200"/>
              <a:buNone/>
              <a:defRPr sz="4200"/>
            </a:lvl4pPr>
            <a:lvl5pPr lvl="4" rtl="0" algn="ctr">
              <a:spcBef>
                <a:spcPts val="0"/>
              </a:spcBef>
              <a:spcAft>
                <a:spcPts val="0"/>
              </a:spcAft>
              <a:buSzPts val="4200"/>
              <a:buNone/>
              <a:defRPr sz="4200"/>
            </a:lvl5pPr>
            <a:lvl6pPr lvl="5" rtl="0" algn="ctr">
              <a:spcBef>
                <a:spcPts val="0"/>
              </a:spcBef>
              <a:spcAft>
                <a:spcPts val="0"/>
              </a:spcAft>
              <a:buSzPts val="4200"/>
              <a:buNone/>
              <a:defRPr sz="4200"/>
            </a:lvl6pPr>
            <a:lvl7pPr lvl="6" rtl="0" algn="ctr">
              <a:spcBef>
                <a:spcPts val="0"/>
              </a:spcBef>
              <a:spcAft>
                <a:spcPts val="0"/>
              </a:spcAft>
              <a:buSzPts val="4200"/>
              <a:buNone/>
              <a:defRPr sz="4200"/>
            </a:lvl7pPr>
            <a:lvl8pPr lvl="7" rtl="0" algn="ctr">
              <a:spcBef>
                <a:spcPts val="0"/>
              </a:spcBef>
              <a:spcAft>
                <a:spcPts val="0"/>
              </a:spcAft>
              <a:buSzPts val="4200"/>
              <a:buNone/>
              <a:defRPr sz="4200"/>
            </a:lvl8pPr>
            <a:lvl9pPr lvl="8" rtl="0" algn="ctr">
              <a:spcBef>
                <a:spcPts val="0"/>
              </a:spcBef>
              <a:spcAft>
                <a:spcPts val="0"/>
              </a:spcAft>
              <a:buSzPts val="4200"/>
              <a:buNone/>
              <a:defRPr sz="4200"/>
            </a:lvl9pPr>
          </a:lstStyle>
          <a:p/>
        </p:txBody>
      </p:sp>
      <p:sp>
        <p:nvSpPr>
          <p:cNvPr id="109" name="Google Shape;109;p24"/>
          <p:cNvSpPr txBox="1"/>
          <p:nvPr>
            <p:ph idx="1" type="subTitle"/>
          </p:nvPr>
        </p:nvSpPr>
        <p:spPr>
          <a:xfrm>
            <a:off x="265500" y="2803075"/>
            <a:ext cx="4045200" cy="1235100"/>
          </a:xfrm>
          <a:prstGeom prst="rect">
            <a:avLst/>
          </a:prstGeom>
        </p:spPr>
        <p:txBody>
          <a:bodyPr anchorCtr="0" anchor="t" bIns="91425" lIns="91425" spcFirstLastPara="1" rIns="91425" wrap="square" tIns="91425">
            <a:noAutofit/>
          </a:bodyPr>
          <a:lstStyle>
            <a:lvl1pPr lvl="0" rtl="0" algn="ctr">
              <a:lnSpc>
                <a:spcPct val="100000"/>
              </a:lnSpc>
              <a:spcBef>
                <a:spcPts val="0"/>
              </a:spcBef>
              <a:spcAft>
                <a:spcPts val="0"/>
              </a:spcAft>
              <a:buSzPts val="2100"/>
              <a:buNone/>
              <a:defRPr sz="2100"/>
            </a:lvl1pPr>
            <a:lvl2pPr lvl="1" rtl="0" algn="ctr">
              <a:lnSpc>
                <a:spcPct val="100000"/>
              </a:lnSpc>
              <a:spcBef>
                <a:spcPts val="0"/>
              </a:spcBef>
              <a:spcAft>
                <a:spcPts val="0"/>
              </a:spcAft>
              <a:buSzPts val="2100"/>
              <a:buNone/>
              <a:defRPr sz="2100"/>
            </a:lvl2pPr>
            <a:lvl3pPr lvl="2" rtl="0" algn="ctr">
              <a:lnSpc>
                <a:spcPct val="100000"/>
              </a:lnSpc>
              <a:spcBef>
                <a:spcPts val="0"/>
              </a:spcBef>
              <a:spcAft>
                <a:spcPts val="0"/>
              </a:spcAft>
              <a:buSzPts val="2100"/>
              <a:buNone/>
              <a:defRPr sz="2100"/>
            </a:lvl3pPr>
            <a:lvl4pPr lvl="3" rtl="0" algn="ctr">
              <a:lnSpc>
                <a:spcPct val="100000"/>
              </a:lnSpc>
              <a:spcBef>
                <a:spcPts val="0"/>
              </a:spcBef>
              <a:spcAft>
                <a:spcPts val="0"/>
              </a:spcAft>
              <a:buSzPts val="2100"/>
              <a:buNone/>
              <a:defRPr sz="2100"/>
            </a:lvl4pPr>
            <a:lvl5pPr lvl="4" rtl="0" algn="ctr">
              <a:lnSpc>
                <a:spcPct val="100000"/>
              </a:lnSpc>
              <a:spcBef>
                <a:spcPts val="0"/>
              </a:spcBef>
              <a:spcAft>
                <a:spcPts val="0"/>
              </a:spcAft>
              <a:buSzPts val="2100"/>
              <a:buNone/>
              <a:defRPr sz="2100"/>
            </a:lvl5pPr>
            <a:lvl6pPr lvl="5" rtl="0" algn="ctr">
              <a:lnSpc>
                <a:spcPct val="100000"/>
              </a:lnSpc>
              <a:spcBef>
                <a:spcPts val="0"/>
              </a:spcBef>
              <a:spcAft>
                <a:spcPts val="0"/>
              </a:spcAft>
              <a:buSzPts val="2100"/>
              <a:buNone/>
              <a:defRPr sz="2100"/>
            </a:lvl6pPr>
            <a:lvl7pPr lvl="6" rtl="0" algn="ctr">
              <a:lnSpc>
                <a:spcPct val="100000"/>
              </a:lnSpc>
              <a:spcBef>
                <a:spcPts val="0"/>
              </a:spcBef>
              <a:spcAft>
                <a:spcPts val="0"/>
              </a:spcAft>
              <a:buSzPts val="2100"/>
              <a:buNone/>
              <a:defRPr sz="2100"/>
            </a:lvl7pPr>
            <a:lvl8pPr lvl="7" rtl="0" algn="ctr">
              <a:lnSpc>
                <a:spcPct val="100000"/>
              </a:lnSpc>
              <a:spcBef>
                <a:spcPts val="0"/>
              </a:spcBef>
              <a:spcAft>
                <a:spcPts val="0"/>
              </a:spcAft>
              <a:buSzPts val="2100"/>
              <a:buNone/>
              <a:defRPr sz="2100"/>
            </a:lvl8pPr>
            <a:lvl9pPr lvl="8" rtl="0" algn="ctr">
              <a:lnSpc>
                <a:spcPct val="100000"/>
              </a:lnSpc>
              <a:spcBef>
                <a:spcPts val="0"/>
              </a:spcBef>
              <a:spcAft>
                <a:spcPts val="0"/>
              </a:spcAft>
              <a:buSzPts val="2100"/>
              <a:buNone/>
              <a:defRPr sz="2100"/>
            </a:lvl9pPr>
          </a:lstStyle>
          <a:p/>
        </p:txBody>
      </p:sp>
      <p:sp>
        <p:nvSpPr>
          <p:cNvPr id="110" name="Google Shape;110;p24"/>
          <p:cNvSpPr txBox="1"/>
          <p:nvPr>
            <p:ph idx="2" type="body"/>
          </p:nvPr>
        </p:nvSpPr>
        <p:spPr>
          <a:xfrm>
            <a:off x="4939500" y="724075"/>
            <a:ext cx="3837000" cy="3695100"/>
          </a:xfrm>
          <a:prstGeom prst="rect">
            <a:avLst/>
          </a:prstGeom>
        </p:spPr>
        <p:txBody>
          <a:bodyPr anchorCtr="0" anchor="ctr" bIns="91425" lIns="91425" spcFirstLastPara="1" rIns="91425" wrap="square" tIns="91425">
            <a:noAutofit/>
          </a:bodyPr>
          <a:lstStyle>
            <a:lvl1pPr indent="-342900" lvl="0" marL="457200" rtl="0">
              <a:spcBef>
                <a:spcPts val="0"/>
              </a:spcBef>
              <a:spcAft>
                <a:spcPts val="0"/>
              </a:spcAft>
              <a:buSzPts val="1800"/>
              <a:buChar char="●"/>
              <a:defRPr/>
            </a:lvl1pPr>
            <a:lvl2pPr indent="-317500" lvl="1" marL="914400" rtl="0">
              <a:spcBef>
                <a:spcPts val="1600"/>
              </a:spcBef>
              <a:spcAft>
                <a:spcPts val="0"/>
              </a:spcAft>
              <a:buSzPts val="1400"/>
              <a:buChar char="○"/>
              <a:defRPr/>
            </a:lvl2pPr>
            <a:lvl3pPr indent="-317500" lvl="2" marL="1371600" rtl="0">
              <a:spcBef>
                <a:spcPts val="1600"/>
              </a:spcBef>
              <a:spcAft>
                <a:spcPts val="0"/>
              </a:spcAft>
              <a:buSzPts val="1400"/>
              <a:buChar char="■"/>
              <a:defRPr/>
            </a:lvl3pPr>
            <a:lvl4pPr indent="-317500" lvl="3" marL="1828800" rtl="0">
              <a:spcBef>
                <a:spcPts val="1600"/>
              </a:spcBef>
              <a:spcAft>
                <a:spcPts val="0"/>
              </a:spcAft>
              <a:buSzPts val="1400"/>
              <a:buChar char="●"/>
              <a:defRPr/>
            </a:lvl4pPr>
            <a:lvl5pPr indent="-317500" lvl="4" marL="2286000" rtl="0">
              <a:spcBef>
                <a:spcPts val="1600"/>
              </a:spcBef>
              <a:spcAft>
                <a:spcPts val="0"/>
              </a:spcAft>
              <a:buSzPts val="1400"/>
              <a:buChar char="○"/>
              <a:defRPr/>
            </a:lvl5pPr>
            <a:lvl6pPr indent="-317500" lvl="5" marL="2743200" rtl="0">
              <a:spcBef>
                <a:spcPts val="1600"/>
              </a:spcBef>
              <a:spcAft>
                <a:spcPts val="0"/>
              </a:spcAft>
              <a:buSzPts val="1400"/>
              <a:buChar char="■"/>
              <a:defRPr/>
            </a:lvl6pPr>
            <a:lvl7pPr indent="-317500" lvl="6" marL="3200400" rtl="0">
              <a:spcBef>
                <a:spcPts val="1600"/>
              </a:spcBef>
              <a:spcAft>
                <a:spcPts val="0"/>
              </a:spcAft>
              <a:buSzPts val="1400"/>
              <a:buChar char="●"/>
              <a:defRPr/>
            </a:lvl7pPr>
            <a:lvl8pPr indent="-317500" lvl="7" marL="3657600" rtl="0">
              <a:spcBef>
                <a:spcPts val="1600"/>
              </a:spcBef>
              <a:spcAft>
                <a:spcPts val="0"/>
              </a:spcAft>
              <a:buSzPts val="1400"/>
              <a:buChar char="○"/>
              <a:defRPr/>
            </a:lvl8pPr>
            <a:lvl9pPr indent="-317500" lvl="8" marL="4114800" rtl="0">
              <a:spcBef>
                <a:spcPts val="1600"/>
              </a:spcBef>
              <a:spcAft>
                <a:spcPts val="1600"/>
              </a:spcAft>
              <a:buSzPts val="1400"/>
              <a:buChar char="■"/>
              <a:defRPr/>
            </a:lvl9pPr>
          </a:lstStyle>
          <a:p/>
        </p:txBody>
      </p:sp>
      <p:sp>
        <p:nvSpPr>
          <p:cNvPr id="111" name="Google Shape;111;p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112" name="Shape 112"/>
        <p:cNvGrpSpPr/>
        <p:nvPr/>
      </p:nvGrpSpPr>
      <p:grpSpPr>
        <a:xfrm>
          <a:off x="0" y="0"/>
          <a:ext cx="0" cy="0"/>
          <a:chOff x="0" y="0"/>
          <a:chExt cx="0" cy="0"/>
        </a:xfrm>
      </p:grpSpPr>
      <p:sp>
        <p:nvSpPr>
          <p:cNvPr id="113" name="Google Shape;113;p25"/>
          <p:cNvSpPr txBox="1"/>
          <p:nvPr>
            <p:ph idx="1" type="body"/>
          </p:nvPr>
        </p:nvSpPr>
        <p:spPr>
          <a:xfrm>
            <a:off x="311700" y="4230575"/>
            <a:ext cx="5998800" cy="605100"/>
          </a:xfrm>
          <a:prstGeom prst="rect">
            <a:avLst/>
          </a:prstGeom>
        </p:spPr>
        <p:txBody>
          <a:bodyPr anchorCtr="0" anchor="ctr" bIns="91425" lIns="91425" spcFirstLastPara="1" rIns="91425" wrap="square" tIns="91425">
            <a:noAutofit/>
          </a:bodyPr>
          <a:lstStyle>
            <a:lvl1pPr indent="-228600" lvl="0" marL="457200" rtl="0">
              <a:lnSpc>
                <a:spcPct val="100000"/>
              </a:lnSpc>
              <a:spcBef>
                <a:spcPts val="0"/>
              </a:spcBef>
              <a:spcAft>
                <a:spcPts val="0"/>
              </a:spcAft>
              <a:buSzPts val="1800"/>
              <a:buNone/>
              <a:defRPr/>
            </a:lvl1pPr>
          </a:lstStyle>
          <a:p/>
        </p:txBody>
      </p:sp>
      <p:sp>
        <p:nvSpPr>
          <p:cNvPr id="114" name="Google Shape;114;p2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115" name="Shape 115"/>
        <p:cNvGrpSpPr/>
        <p:nvPr/>
      </p:nvGrpSpPr>
      <p:grpSpPr>
        <a:xfrm>
          <a:off x="0" y="0"/>
          <a:ext cx="0" cy="0"/>
          <a:chOff x="0" y="0"/>
          <a:chExt cx="0" cy="0"/>
        </a:xfrm>
      </p:grpSpPr>
      <p:sp>
        <p:nvSpPr>
          <p:cNvPr id="116" name="Google Shape;116;p26"/>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12000"/>
              <a:buNone/>
              <a:defRPr sz="12000"/>
            </a:lvl1pPr>
            <a:lvl2pPr lvl="1" rtl="0" algn="ctr">
              <a:spcBef>
                <a:spcPts val="0"/>
              </a:spcBef>
              <a:spcAft>
                <a:spcPts val="0"/>
              </a:spcAft>
              <a:buSzPts val="12000"/>
              <a:buNone/>
              <a:defRPr sz="12000"/>
            </a:lvl2pPr>
            <a:lvl3pPr lvl="2" rtl="0" algn="ctr">
              <a:spcBef>
                <a:spcPts val="0"/>
              </a:spcBef>
              <a:spcAft>
                <a:spcPts val="0"/>
              </a:spcAft>
              <a:buSzPts val="12000"/>
              <a:buNone/>
              <a:defRPr sz="12000"/>
            </a:lvl3pPr>
            <a:lvl4pPr lvl="3" rtl="0" algn="ctr">
              <a:spcBef>
                <a:spcPts val="0"/>
              </a:spcBef>
              <a:spcAft>
                <a:spcPts val="0"/>
              </a:spcAft>
              <a:buSzPts val="12000"/>
              <a:buNone/>
              <a:defRPr sz="12000"/>
            </a:lvl4pPr>
            <a:lvl5pPr lvl="4" rtl="0" algn="ctr">
              <a:spcBef>
                <a:spcPts val="0"/>
              </a:spcBef>
              <a:spcAft>
                <a:spcPts val="0"/>
              </a:spcAft>
              <a:buSzPts val="12000"/>
              <a:buNone/>
              <a:defRPr sz="12000"/>
            </a:lvl5pPr>
            <a:lvl6pPr lvl="5" rtl="0" algn="ctr">
              <a:spcBef>
                <a:spcPts val="0"/>
              </a:spcBef>
              <a:spcAft>
                <a:spcPts val="0"/>
              </a:spcAft>
              <a:buSzPts val="12000"/>
              <a:buNone/>
              <a:defRPr sz="12000"/>
            </a:lvl6pPr>
            <a:lvl7pPr lvl="6" rtl="0" algn="ctr">
              <a:spcBef>
                <a:spcPts val="0"/>
              </a:spcBef>
              <a:spcAft>
                <a:spcPts val="0"/>
              </a:spcAft>
              <a:buSzPts val="12000"/>
              <a:buNone/>
              <a:defRPr sz="12000"/>
            </a:lvl7pPr>
            <a:lvl8pPr lvl="7" rtl="0" algn="ctr">
              <a:spcBef>
                <a:spcPts val="0"/>
              </a:spcBef>
              <a:spcAft>
                <a:spcPts val="0"/>
              </a:spcAft>
              <a:buSzPts val="12000"/>
              <a:buNone/>
              <a:defRPr sz="12000"/>
            </a:lvl8pPr>
            <a:lvl9pPr lvl="8" rtl="0" algn="ctr">
              <a:spcBef>
                <a:spcPts val="0"/>
              </a:spcBef>
              <a:spcAft>
                <a:spcPts val="0"/>
              </a:spcAft>
              <a:buSzPts val="12000"/>
              <a:buNone/>
              <a:defRPr sz="12000"/>
            </a:lvl9pPr>
          </a:lstStyle>
          <a:p>
            <a:r>
              <a:t>xx%</a:t>
            </a:r>
          </a:p>
        </p:txBody>
      </p:sp>
      <p:sp>
        <p:nvSpPr>
          <p:cNvPr id="117" name="Google Shape;117;p26"/>
          <p:cNvSpPr txBox="1"/>
          <p:nvPr>
            <p:ph idx="1" type="body"/>
          </p:nvPr>
        </p:nvSpPr>
        <p:spPr>
          <a:xfrm>
            <a:off x="311700" y="3152225"/>
            <a:ext cx="8520600" cy="1300800"/>
          </a:xfrm>
          <a:prstGeom prst="rect">
            <a:avLst/>
          </a:prstGeom>
        </p:spPr>
        <p:txBody>
          <a:bodyPr anchorCtr="0" anchor="t" bIns="91425" lIns="91425" spcFirstLastPara="1" rIns="91425" wrap="square" tIns="91425">
            <a:noAutofit/>
          </a:bodyPr>
          <a:lstStyle>
            <a:lvl1pPr indent="-342900" lvl="0" marL="457200" rtl="0" algn="ctr">
              <a:spcBef>
                <a:spcPts val="0"/>
              </a:spcBef>
              <a:spcAft>
                <a:spcPts val="0"/>
              </a:spcAft>
              <a:buSzPts val="1800"/>
              <a:buChar char="●"/>
              <a:defRPr/>
            </a:lvl1pPr>
            <a:lvl2pPr indent="-317500" lvl="1" marL="914400" rtl="0" algn="ctr">
              <a:spcBef>
                <a:spcPts val="1600"/>
              </a:spcBef>
              <a:spcAft>
                <a:spcPts val="0"/>
              </a:spcAft>
              <a:buSzPts val="1400"/>
              <a:buChar char="○"/>
              <a:defRPr/>
            </a:lvl2pPr>
            <a:lvl3pPr indent="-317500" lvl="2" marL="1371600" rtl="0" algn="ctr">
              <a:spcBef>
                <a:spcPts val="1600"/>
              </a:spcBef>
              <a:spcAft>
                <a:spcPts val="0"/>
              </a:spcAft>
              <a:buSzPts val="1400"/>
              <a:buChar char="■"/>
              <a:defRPr/>
            </a:lvl3pPr>
            <a:lvl4pPr indent="-317500" lvl="3" marL="1828800" rtl="0" algn="ctr">
              <a:spcBef>
                <a:spcPts val="1600"/>
              </a:spcBef>
              <a:spcAft>
                <a:spcPts val="0"/>
              </a:spcAft>
              <a:buSzPts val="1400"/>
              <a:buChar char="●"/>
              <a:defRPr/>
            </a:lvl4pPr>
            <a:lvl5pPr indent="-317500" lvl="4" marL="2286000" rtl="0" algn="ctr">
              <a:spcBef>
                <a:spcPts val="1600"/>
              </a:spcBef>
              <a:spcAft>
                <a:spcPts val="0"/>
              </a:spcAft>
              <a:buSzPts val="1400"/>
              <a:buChar char="○"/>
              <a:defRPr/>
            </a:lvl5pPr>
            <a:lvl6pPr indent="-317500" lvl="5" marL="2743200" rtl="0" algn="ctr">
              <a:spcBef>
                <a:spcPts val="1600"/>
              </a:spcBef>
              <a:spcAft>
                <a:spcPts val="0"/>
              </a:spcAft>
              <a:buSzPts val="1400"/>
              <a:buChar char="■"/>
              <a:defRPr/>
            </a:lvl6pPr>
            <a:lvl7pPr indent="-317500" lvl="6" marL="3200400" rtl="0" algn="ctr">
              <a:spcBef>
                <a:spcPts val="1600"/>
              </a:spcBef>
              <a:spcAft>
                <a:spcPts val="0"/>
              </a:spcAft>
              <a:buSzPts val="1400"/>
              <a:buChar char="●"/>
              <a:defRPr/>
            </a:lvl7pPr>
            <a:lvl8pPr indent="-317500" lvl="7" marL="3657600" rtl="0" algn="ctr">
              <a:spcBef>
                <a:spcPts val="1600"/>
              </a:spcBef>
              <a:spcAft>
                <a:spcPts val="0"/>
              </a:spcAft>
              <a:buSzPts val="1400"/>
              <a:buChar char="○"/>
              <a:defRPr/>
            </a:lvl8pPr>
            <a:lvl9pPr indent="-317500" lvl="8" marL="4114800" rtl="0" algn="ctr">
              <a:spcBef>
                <a:spcPts val="1600"/>
              </a:spcBef>
              <a:spcAft>
                <a:spcPts val="1600"/>
              </a:spcAft>
              <a:buSzPts val="1400"/>
              <a:buChar char="■"/>
              <a:defRPr/>
            </a:lvl9pPr>
          </a:lstStyle>
          <a:p/>
        </p:txBody>
      </p:sp>
      <p:sp>
        <p:nvSpPr>
          <p:cNvPr id="118" name="Google Shape;118;p2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19" name="Shape 119"/>
        <p:cNvGrpSpPr/>
        <p:nvPr/>
      </p:nvGrpSpPr>
      <p:grpSpPr>
        <a:xfrm>
          <a:off x="0" y="0"/>
          <a:ext cx="0" cy="0"/>
          <a:chOff x="0" y="0"/>
          <a:chExt cx="0" cy="0"/>
        </a:xfrm>
      </p:grpSpPr>
      <p:sp>
        <p:nvSpPr>
          <p:cNvPr id="120" name="Google Shape;120;p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p:cSld name="CUSTOM_3">
    <p:spTree>
      <p:nvGrpSpPr>
        <p:cNvPr id="121" name="Shape 121"/>
        <p:cNvGrpSpPr/>
        <p:nvPr/>
      </p:nvGrpSpPr>
      <p:grpSpPr>
        <a:xfrm>
          <a:off x="0" y="0"/>
          <a:ext cx="0" cy="0"/>
          <a:chOff x="0" y="0"/>
          <a:chExt cx="0" cy="0"/>
        </a:xfrm>
      </p:grpSpPr>
      <p:sp>
        <p:nvSpPr>
          <p:cNvPr id="122" name="Google Shape;122;p28"/>
          <p:cNvSpPr/>
          <p:nvPr/>
        </p:nvSpPr>
        <p:spPr>
          <a:xfrm>
            <a:off x="18925" y="75"/>
            <a:ext cx="9144000" cy="5143500"/>
          </a:xfrm>
          <a:prstGeom prst="rect">
            <a:avLst/>
          </a:prstGeom>
          <a:solidFill>
            <a:srgbClr val="F8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3" name="Google Shape;123;p28"/>
          <p:cNvSpPr txBox="1"/>
          <p:nvPr/>
        </p:nvSpPr>
        <p:spPr>
          <a:xfrm>
            <a:off x="6228525" y="141225"/>
            <a:ext cx="2726100" cy="19224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4450" u="none" cap="none" strike="noStrike">
                <a:solidFill>
                  <a:srgbClr val="351C75"/>
                </a:solidFill>
                <a:latin typeface="Amatic SC"/>
                <a:ea typeface="Amatic SC"/>
                <a:cs typeface="Amatic SC"/>
                <a:sym typeface="Amatic SC"/>
              </a:rPr>
              <a:t>Be Safe. </a:t>
            </a:r>
            <a:endParaRPr b="1" i="0" sz="4450" u="none" cap="none" strike="noStrike">
              <a:solidFill>
                <a:srgbClr val="351C75"/>
              </a:solidFill>
              <a:latin typeface="Amatic SC"/>
              <a:ea typeface="Amatic SC"/>
              <a:cs typeface="Amatic SC"/>
              <a:sym typeface="Amatic SC"/>
            </a:endParaRPr>
          </a:p>
          <a:p>
            <a:pPr indent="0" lvl="0" marL="0" marR="0" rtl="0" algn="l">
              <a:lnSpc>
                <a:spcPct val="100000"/>
              </a:lnSpc>
              <a:spcBef>
                <a:spcPts val="0"/>
              </a:spcBef>
              <a:spcAft>
                <a:spcPts val="0"/>
              </a:spcAft>
              <a:buNone/>
            </a:pPr>
            <a:r>
              <a:rPr b="1" i="0" lang="en-GB" sz="4450" u="none" cap="none" strike="noStrike">
                <a:solidFill>
                  <a:srgbClr val="351C75"/>
                </a:solidFill>
                <a:latin typeface="Amatic SC"/>
                <a:ea typeface="Amatic SC"/>
                <a:cs typeface="Amatic SC"/>
                <a:sym typeface="Amatic SC"/>
              </a:rPr>
              <a:t>Be Respectful. </a:t>
            </a:r>
            <a:endParaRPr b="1" i="0" sz="4450" u="none" cap="none" strike="noStrike">
              <a:solidFill>
                <a:srgbClr val="351C75"/>
              </a:solidFill>
              <a:latin typeface="Amatic SC"/>
              <a:ea typeface="Amatic SC"/>
              <a:cs typeface="Amatic SC"/>
              <a:sym typeface="Amatic SC"/>
            </a:endParaRPr>
          </a:p>
          <a:p>
            <a:pPr indent="0" lvl="0" marL="0" marR="0" rtl="0" algn="l">
              <a:lnSpc>
                <a:spcPct val="100000"/>
              </a:lnSpc>
              <a:spcBef>
                <a:spcPts val="0"/>
              </a:spcBef>
              <a:spcAft>
                <a:spcPts val="0"/>
              </a:spcAft>
              <a:buNone/>
            </a:pPr>
            <a:r>
              <a:rPr b="1" i="0" lang="en-GB" sz="4450" u="none" cap="none" strike="noStrike">
                <a:solidFill>
                  <a:srgbClr val="351C75"/>
                </a:solidFill>
                <a:latin typeface="Amatic SC"/>
                <a:ea typeface="Amatic SC"/>
                <a:cs typeface="Amatic SC"/>
                <a:sym typeface="Amatic SC"/>
              </a:rPr>
              <a:t>Be Responsible</a:t>
            </a:r>
            <a:r>
              <a:rPr b="1" i="0" lang="en-GB" sz="4825" u="none" cap="none" strike="noStrike">
                <a:solidFill>
                  <a:srgbClr val="674EA7"/>
                </a:solidFill>
                <a:latin typeface="Amatic SC"/>
                <a:ea typeface="Amatic SC"/>
                <a:cs typeface="Amatic SC"/>
                <a:sym typeface="Amatic SC"/>
              </a:rPr>
              <a:t>.</a:t>
            </a:r>
            <a:endParaRPr b="1" i="1" sz="2950" u="none" cap="none" strike="noStrike">
              <a:solidFill>
                <a:srgbClr val="674EA7"/>
              </a:solidFill>
              <a:latin typeface="Gill Sans"/>
              <a:ea typeface="Gill Sans"/>
              <a:cs typeface="Gill Sans"/>
              <a:sym typeface="Gill Sans"/>
            </a:endParaRPr>
          </a:p>
        </p:txBody>
      </p:sp>
      <p:pic>
        <p:nvPicPr>
          <p:cNvPr descr="A picture containing drawing&#10;&#10;Description automatically generated" id="124" name="Google Shape;124;p28"/>
          <p:cNvPicPr preferRelativeResize="0"/>
          <p:nvPr/>
        </p:nvPicPr>
        <p:blipFill rotWithShape="1">
          <a:blip r:embed="rId2">
            <a:alphaModFix/>
          </a:blip>
          <a:srcRect b="0" l="0" r="0" t="0"/>
          <a:stretch/>
        </p:blipFill>
        <p:spPr>
          <a:xfrm>
            <a:off x="7050883" y="4410909"/>
            <a:ext cx="2093117" cy="732591"/>
          </a:xfrm>
          <a:prstGeom prst="rect">
            <a:avLst/>
          </a:prstGeom>
          <a:noFill/>
          <a:ln>
            <a:noFill/>
          </a:ln>
        </p:spPr>
      </p:pic>
      <p:pic>
        <p:nvPicPr>
          <p:cNvPr id="125" name="Google Shape;125;p28"/>
          <p:cNvPicPr preferRelativeResize="0"/>
          <p:nvPr/>
        </p:nvPicPr>
        <p:blipFill>
          <a:blip r:embed="rId3">
            <a:alphaModFix/>
          </a:blip>
          <a:stretch>
            <a:fillRect/>
          </a:stretch>
        </p:blipFill>
        <p:spPr>
          <a:xfrm>
            <a:off x="0" y="0"/>
            <a:ext cx="3670351" cy="5143500"/>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p:cSld name="CUSTOM_3_1">
    <p:spTree>
      <p:nvGrpSpPr>
        <p:cNvPr id="126" name="Shape 126"/>
        <p:cNvGrpSpPr/>
        <p:nvPr/>
      </p:nvGrpSpPr>
      <p:grpSpPr>
        <a:xfrm>
          <a:off x="0" y="0"/>
          <a:ext cx="0" cy="0"/>
          <a:chOff x="0" y="0"/>
          <a:chExt cx="0" cy="0"/>
        </a:xfrm>
      </p:grpSpPr>
      <p:sp>
        <p:nvSpPr>
          <p:cNvPr id="127" name="Google Shape;127;p29"/>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29"/>
          <p:cNvSpPr txBox="1"/>
          <p:nvPr>
            <p:ph type="title"/>
          </p:nvPr>
        </p:nvSpPr>
        <p:spPr>
          <a:xfrm>
            <a:off x="182575" y="812675"/>
            <a:ext cx="8520600" cy="465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29" name="Google Shape;129;p29"/>
          <p:cNvSpPr/>
          <p:nvPr/>
        </p:nvSpPr>
        <p:spPr>
          <a:xfrm>
            <a:off x="85200" y="3792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29"/>
          <p:cNvSpPr/>
          <p:nvPr/>
        </p:nvSpPr>
        <p:spPr>
          <a:xfrm>
            <a:off x="120575" y="681550"/>
            <a:ext cx="8909700" cy="4111200"/>
          </a:xfrm>
          <a:prstGeom prst="roundRect">
            <a:avLst>
              <a:gd fmla="val 5220" name="adj"/>
            </a:avLst>
          </a:prstGeom>
          <a:solidFill>
            <a:srgbClr val="D9D2E9"/>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29"/>
          <p:cNvSpPr txBox="1"/>
          <p:nvPr/>
        </p:nvSpPr>
        <p:spPr>
          <a:xfrm>
            <a:off x="182568" y="-76675"/>
            <a:ext cx="32703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Revisiting: </a:t>
            </a:r>
            <a:endParaRPr b="1" sz="4200">
              <a:solidFill>
                <a:srgbClr val="FFFFFF"/>
              </a:solidFill>
              <a:latin typeface="Amatic SC"/>
              <a:ea typeface="Amatic SC"/>
              <a:cs typeface="Amatic SC"/>
              <a:sym typeface="Amatic SC"/>
            </a:endParaRPr>
          </a:p>
        </p:txBody>
      </p:sp>
      <p:sp>
        <p:nvSpPr>
          <p:cNvPr id="132" name="Google Shape;132;p29"/>
          <p:cNvSpPr txBox="1"/>
          <p:nvPr/>
        </p:nvSpPr>
        <p:spPr>
          <a:xfrm>
            <a:off x="56800" y="812675"/>
            <a:ext cx="88296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latin typeface="Gill Sans"/>
              <a:ea typeface="Gill Sans"/>
              <a:cs typeface="Gill Sans"/>
              <a:sym typeface="Gill Sans"/>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2">
  <p:cSld name="CUSTOM_3_1_2">
    <p:spTree>
      <p:nvGrpSpPr>
        <p:cNvPr id="133" name="Shape 133"/>
        <p:cNvGrpSpPr/>
        <p:nvPr/>
      </p:nvGrpSpPr>
      <p:grpSpPr>
        <a:xfrm>
          <a:off x="0" y="0"/>
          <a:ext cx="0" cy="0"/>
          <a:chOff x="0" y="0"/>
          <a:chExt cx="0" cy="0"/>
        </a:xfrm>
      </p:grpSpPr>
      <p:sp>
        <p:nvSpPr>
          <p:cNvPr id="134" name="Google Shape;134;p30"/>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30"/>
          <p:cNvSpPr txBox="1"/>
          <p:nvPr>
            <p:ph type="title"/>
          </p:nvPr>
        </p:nvSpPr>
        <p:spPr>
          <a:xfrm>
            <a:off x="182575" y="812675"/>
            <a:ext cx="8520600" cy="465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36" name="Google Shape;136;p30"/>
          <p:cNvSpPr/>
          <p:nvPr/>
        </p:nvSpPr>
        <p:spPr>
          <a:xfrm>
            <a:off x="85200" y="3792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30"/>
          <p:cNvSpPr/>
          <p:nvPr/>
        </p:nvSpPr>
        <p:spPr>
          <a:xfrm>
            <a:off x="120575" y="681550"/>
            <a:ext cx="8909700" cy="4111200"/>
          </a:xfrm>
          <a:prstGeom prst="roundRect">
            <a:avLst>
              <a:gd fmla="val 5220" name="adj"/>
            </a:avLst>
          </a:prstGeom>
          <a:solidFill>
            <a:srgbClr val="D9D2E9"/>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30"/>
          <p:cNvSpPr txBox="1"/>
          <p:nvPr/>
        </p:nvSpPr>
        <p:spPr>
          <a:xfrm>
            <a:off x="182568" y="-76675"/>
            <a:ext cx="32703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 </a:t>
            </a:r>
            <a:endParaRPr b="1" sz="4200">
              <a:solidFill>
                <a:srgbClr val="FFFFFF"/>
              </a:solidFill>
              <a:latin typeface="Amatic SC"/>
              <a:ea typeface="Amatic SC"/>
              <a:cs typeface="Amatic SC"/>
              <a:sym typeface="Amatic SC"/>
            </a:endParaRPr>
          </a:p>
        </p:txBody>
      </p:sp>
      <p:sp>
        <p:nvSpPr>
          <p:cNvPr id="139" name="Google Shape;139;p30"/>
          <p:cNvSpPr txBox="1"/>
          <p:nvPr/>
        </p:nvSpPr>
        <p:spPr>
          <a:xfrm>
            <a:off x="56800" y="812675"/>
            <a:ext cx="88296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latin typeface="Gill Sans"/>
              <a:ea typeface="Gill Sans"/>
              <a:cs typeface="Gill Sans"/>
              <a:sym typeface="Gill Sans"/>
            </a:endParaRPr>
          </a:p>
        </p:txBody>
      </p:sp>
      <p:sp>
        <p:nvSpPr>
          <p:cNvPr id="140" name="Google Shape;140;p30"/>
          <p:cNvSpPr/>
          <p:nvPr/>
        </p:nvSpPr>
        <p:spPr>
          <a:xfrm>
            <a:off x="6075900" y="661125"/>
            <a:ext cx="2982900" cy="1233900"/>
          </a:xfrm>
          <a:prstGeom prst="roundRect">
            <a:avLst>
              <a:gd fmla="val 0"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sz="1800">
              <a:latin typeface="Architects Daughter"/>
              <a:ea typeface="Architects Daughter"/>
              <a:cs typeface="Architects Daughter"/>
              <a:sym typeface="Architects Daughter"/>
            </a:endParaRPr>
          </a:p>
          <a:p>
            <a:pPr indent="0" lvl="0" marL="0" rtl="0" algn="ctr">
              <a:spcBef>
                <a:spcPts val="0"/>
              </a:spcBef>
              <a:spcAft>
                <a:spcPts val="0"/>
              </a:spcAft>
              <a:buNone/>
            </a:pPr>
            <a:r>
              <a:rPr lang="en-GB" sz="1800">
                <a:latin typeface="Architects Daughter"/>
                <a:ea typeface="Architects Daughter"/>
                <a:cs typeface="Architects Daughter"/>
                <a:sym typeface="Architects Daughter"/>
              </a:rPr>
              <a:t>Find and record five new terms in the text.</a:t>
            </a:r>
            <a:endParaRPr sz="1800">
              <a:latin typeface="Architects Daughter"/>
              <a:ea typeface="Architects Daughter"/>
              <a:cs typeface="Architects Daughter"/>
              <a:sym typeface="Architects Daughter"/>
            </a:endParaRPr>
          </a:p>
        </p:txBody>
      </p:sp>
      <p:sp>
        <p:nvSpPr>
          <p:cNvPr id="141" name="Google Shape;141;p30"/>
          <p:cNvSpPr/>
          <p:nvPr/>
        </p:nvSpPr>
        <p:spPr>
          <a:xfrm>
            <a:off x="6075750" y="0"/>
            <a:ext cx="2982900" cy="1068600"/>
          </a:xfrm>
          <a:prstGeom prst="round2SameRect">
            <a:avLst>
              <a:gd fmla="val 16667" name="adj1"/>
              <a:gd fmla="val 0" name="adj2"/>
            </a:avLst>
          </a:prstGeom>
          <a:solidFill>
            <a:srgbClr val="FFFFFF"/>
          </a:solidFill>
          <a:ln cap="flat" cmpd="sng" w="9525">
            <a:solidFill>
              <a:srgbClr val="00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2" name="Google Shape;142;p30"/>
          <p:cNvGrpSpPr/>
          <p:nvPr/>
        </p:nvGrpSpPr>
        <p:grpSpPr>
          <a:xfrm>
            <a:off x="6601110" y="99155"/>
            <a:ext cx="2157265" cy="832634"/>
            <a:chOff x="6070250" y="660963"/>
            <a:chExt cx="2950711" cy="1108110"/>
          </a:xfrm>
        </p:grpSpPr>
        <p:sp>
          <p:nvSpPr>
            <p:cNvPr id="143" name="Google Shape;143;p30"/>
            <p:cNvSpPr/>
            <p:nvPr/>
          </p:nvSpPr>
          <p:spPr>
            <a:xfrm>
              <a:off x="6797862" y="660963"/>
              <a:ext cx="2223098" cy="482240"/>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gradFill>
                    <a:gsLst>
                      <a:gs pos="0">
                        <a:srgbClr val="B4A7D6"/>
                      </a:gs>
                      <a:gs pos="100000">
                        <a:srgbClr val="674EA7"/>
                      </a:gs>
                    </a:gsLst>
                    <a:lin ang="5400012" scaled="0"/>
                  </a:gradFill>
                  <a:latin typeface="Architects Daughter"/>
                </a:rPr>
                <a:t>ocus</a:t>
              </a:r>
            </a:p>
          </p:txBody>
        </p:sp>
        <p:sp>
          <p:nvSpPr>
            <p:cNvPr id="144" name="Google Shape;144;p30"/>
            <p:cNvSpPr/>
            <p:nvPr/>
          </p:nvSpPr>
          <p:spPr>
            <a:xfrm>
              <a:off x="6070250" y="660975"/>
              <a:ext cx="782685" cy="1080937"/>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gradFill>
                    <a:gsLst>
                      <a:gs pos="0">
                        <a:srgbClr val="FF61AC"/>
                      </a:gs>
                      <a:gs pos="100000">
                        <a:srgbClr val="DF257D"/>
                      </a:gs>
                    </a:gsLst>
                    <a:lin ang="5400012" scaled="0"/>
                  </a:gradFill>
                  <a:latin typeface="Architects Daughter"/>
                </a:rPr>
                <a:t>F</a:t>
              </a:r>
            </a:p>
          </p:txBody>
        </p:sp>
        <p:sp>
          <p:nvSpPr>
            <p:cNvPr id="145" name="Google Shape;145;p30"/>
            <p:cNvSpPr/>
            <p:nvPr/>
          </p:nvSpPr>
          <p:spPr>
            <a:xfrm>
              <a:off x="6758962" y="1143188"/>
              <a:ext cx="1230827" cy="625885"/>
            </a:xfrm>
            <a:prstGeom prst="rect">
              <a:avLst/>
            </a:prstGeom>
          </p:spPr>
          <p:txBody>
            <a:bodyPr>
              <a:prstTxWarp prst="textPlain"/>
            </a:bodyPr>
            <a:lstStyle/>
            <a:p>
              <a:pPr lvl="0" algn="ctr"/>
              <a:r>
                <a:rPr b="1" i="0">
                  <a:ln cap="flat" cmpd="sng" w="9525">
                    <a:solidFill>
                      <a:srgbClr val="000000"/>
                    </a:solidFill>
                    <a:prstDash val="solid"/>
                    <a:round/>
                    <a:headEnd len="sm" w="sm" type="none"/>
                    <a:tailEnd len="sm" w="sm" type="none"/>
                  </a:ln>
                  <a:gradFill>
                    <a:gsLst>
                      <a:gs pos="0">
                        <a:srgbClr val="B4A7D6"/>
                      </a:gs>
                      <a:gs pos="100000">
                        <a:srgbClr val="674EA7"/>
                      </a:gs>
                    </a:gsLst>
                    <a:lin ang="5400012" scaled="0"/>
                  </a:gradFill>
                  <a:latin typeface="Architects Daughter"/>
                </a:rPr>
                <a:t>ive</a:t>
              </a:r>
            </a:p>
          </p:txBody>
        </p:sp>
      </p:gr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2 1">
  <p:cSld name="CUSTOM_3_1_2_1">
    <p:spTree>
      <p:nvGrpSpPr>
        <p:cNvPr id="146" name="Shape 146"/>
        <p:cNvGrpSpPr/>
        <p:nvPr/>
      </p:nvGrpSpPr>
      <p:grpSpPr>
        <a:xfrm>
          <a:off x="0" y="0"/>
          <a:ext cx="0" cy="0"/>
          <a:chOff x="0" y="0"/>
          <a:chExt cx="0" cy="0"/>
        </a:xfrm>
      </p:grpSpPr>
      <p:sp>
        <p:nvSpPr>
          <p:cNvPr id="147" name="Google Shape;147;p31"/>
          <p:cNvSpPr/>
          <p:nvPr/>
        </p:nvSpPr>
        <p:spPr>
          <a:xfrm>
            <a:off x="0" y="-67600"/>
            <a:ext cx="9144000" cy="7614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31"/>
          <p:cNvSpPr txBox="1"/>
          <p:nvPr>
            <p:ph type="title"/>
          </p:nvPr>
        </p:nvSpPr>
        <p:spPr>
          <a:xfrm>
            <a:off x="182575" y="812675"/>
            <a:ext cx="8520600" cy="465000"/>
          </a:xfrm>
          <a:prstGeom prst="rect">
            <a:avLst/>
          </a:prstGeom>
        </p:spPr>
        <p:txBody>
          <a:bodyPr anchorCtr="0" anchor="t" bIns="91425" lIns="91425" spcFirstLastPara="1" rIns="91425" wrap="square" tIns="91425">
            <a:noAutofit/>
          </a:bodyPr>
          <a:lstStyle>
            <a:lvl1pPr lvl="0" rtl="0">
              <a:spcBef>
                <a:spcPts val="0"/>
              </a:spcBef>
              <a:spcAft>
                <a:spcPts val="0"/>
              </a:spcAft>
              <a:buNone/>
              <a:defRPr/>
            </a:lvl1pPr>
            <a:lvl2pPr lvl="1" rtl="0">
              <a:spcBef>
                <a:spcPts val="0"/>
              </a:spcBef>
              <a:spcAft>
                <a:spcPts val="0"/>
              </a:spcAft>
              <a:buNone/>
              <a:defRPr/>
            </a:lvl2pPr>
            <a:lvl3pPr lvl="2" rtl="0">
              <a:spcBef>
                <a:spcPts val="0"/>
              </a:spcBef>
              <a:spcAft>
                <a:spcPts val="0"/>
              </a:spcAft>
              <a:buNone/>
              <a:defRPr/>
            </a:lvl3pPr>
            <a:lvl4pPr lvl="3" rtl="0">
              <a:spcBef>
                <a:spcPts val="0"/>
              </a:spcBef>
              <a:spcAft>
                <a:spcPts val="0"/>
              </a:spcAft>
              <a:buNone/>
              <a:defRPr/>
            </a:lvl4pPr>
            <a:lvl5pPr lvl="4" rtl="0">
              <a:spcBef>
                <a:spcPts val="0"/>
              </a:spcBef>
              <a:spcAft>
                <a:spcPts val="0"/>
              </a:spcAft>
              <a:buNone/>
              <a:defRPr/>
            </a:lvl5pPr>
            <a:lvl6pPr lvl="5" rtl="0">
              <a:spcBef>
                <a:spcPts val="0"/>
              </a:spcBef>
              <a:spcAft>
                <a:spcPts val="0"/>
              </a:spcAft>
              <a:buNone/>
              <a:defRPr/>
            </a:lvl6pPr>
            <a:lvl7pPr lvl="6" rtl="0">
              <a:spcBef>
                <a:spcPts val="0"/>
              </a:spcBef>
              <a:spcAft>
                <a:spcPts val="0"/>
              </a:spcAft>
              <a:buNone/>
              <a:defRPr/>
            </a:lvl7pPr>
            <a:lvl8pPr lvl="7" rtl="0">
              <a:spcBef>
                <a:spcPts val="0"/>
              </a:spcBef>
              <a:spcAft>
                <a:spcPts val="0"/>
              </a:spcAft>
              <a:buNone/>
              <a:defRPr/>
            </a:lvl8pPr>
            <a:lvl9pPr lvl="8" rtl="0">
              <a:spcBef>
                <a:spcPts val="0"/>
              </a:spcBef>
              <a:spcAft>
                <a:spcPts val="0"/>
              </a:spcAft>
              <a:buNone/>
              <a:defRPr/>
            </a:lvl9pPr>
          </a:lstStyle>
          <a:p/>
        </p:txBody>
      </p:sp>
      <p:sp>
        <p:nvSpPr>
          <p:cNvPr id="149" name="Google Shape;149;p31"/>
          <p:cNvSpPr/>
          <p:nvPr/>
        </p:nvSpPr>
        <p:spPr>
          <a:xfrm>
            <a:off x="85200" y="3792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31"/>
          <p:cNvSpPr/>
          <p:nvPr/>
        </p:nvSpPr>
        <p:spPr>
          <a:xfrm>
            <a:off x="120575" y="681550"/>
            <a:ext cx="8909700" cy="4111200"/>
          </a:xfrm>
          <a:prstGeom prst="roundRect">
            <a:avLst>
              <a:gd fmla="val 5220" name="adj"/>
            </a:avLst>
          </a:prstGeom>
          <a:solidFill>
            <a:srgbClr val="D9D2E9"/>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31"/>
          <p:cNvSpPr txBox="1"/>
          <p:nvPr/>
        </p:nvSpPr>
        <p:spPr>
          <a:xfrm>
            <a:off x="182568" y="-76675"/>
            <a:ext cx="32703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 </a:t>
            </a:r>
            <a:endParaRPr b="1" sz="4200">
              <a:solidFill>
                <a:srgbClr val="FFFFFF"/>
              </a:solidFill>
              <a:latin typeface="Amatic SC"/>
              <a:ea typeface="Amatic SC"/>
              <a:cs typeface="Amatic SC"/>
              <a:sym typeface="Amatic SC"/>
            </a:endParaRPr>
          </a:p>
        </p:txBody>
      </p:sp>
      <p:sp>
        <p:nvSpPr>
          <p:cNvPr id="152" name="Google Shape;152;p31"/>
          <p:cNvSpPr txBox="1"/>
          <p:nvPr/>
        </p:nvSpPr>
        <p:spPr>
          <a:xfrm>
            <a:off x="56800" y="812675"/>
            <a:ext cx="88296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latin typeface="Gill Sans"/>
              <a:ea typeface="Gill Sans"/>
              <a:cs typeface="Gill Sans"/>
              <a:sym typeface="Gill Sans"/>
            </a:endParaRPr>
          </a:p>
        </p:txBody>
      </p:sp>
      <p:pic>
        <p:nvPicPr>
          <p:cNvPr id="153" name="Google Shape;153;p31"/>
          <p:cNvPicPr preferRelativeResize="0"/>
          <p:nvPr/>
        </p:nvPicPr>
        <p:blipFill>
          <a:blip r:embed="rId2">
            <a:alphaModFix/>
          </a:blip>
          <a:stretch>
            <a:fillRect/>
          </a:stretch>
        </p:blipFill>
        <p:spPr>
          <a:xfrm>
            <a:off x="6387675" y="1"/>
            <a:ext cx="2671122" cy="15825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2 1 1">
  <p:cSld name="CUSTOM_3_1_1">
    <p:spTree>
      <p:nvGrpSpPr>
        <p:cNvPr id="154" name="Shape 154"/>
        <p:cNvGrpSpPr/>
        <p:nvPr/>
      </p:nvGrpSpPr>
      <p:grpSpPr>
        <a:xfrm>
          <a:off x="0" y="0"/>
          <a:ext cx="0" cy="0"/>
          <a:chOff x="0" y="0"/>
          <a:chExt cx="0" cy="0"/>
        </a:xfrm>
      </p:grpSpPr>
      <p:sp>
        <p:nvSpPr>
          <p:cNvPr id="155" name="Google Shape;155;p32"/>
          <p:cNvSpPr/>
          <p:nvPr/>
        </p:nvSpPr>
        <p:spPr>
          <a:xfrm>
            <a:off x="18925" y="75"/>
            <a:ext cx="9144000" cy="5143500"/>
          </a:xfrm>
          <a:prstGeom prst="rect">
            <a:avLst/>
          </a:prstGeom>
          <a:solidFill>
            <a:srgbClr val="F8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6" name="Google Shape;156;p32"/>
          <p:cNvSpPr/>
          <p:nvPr/>
        </p:nvSpPr>
        <p:spPr>
          <a:xfrm>
            <a:off x="104125" y="57375"/>
            <a:ext cx="8973600" cy="596700"/>
          </a:xfrm>
          <a:prstGeom prst="roundRect">
            <a:avLst>
              <a:gd fmla="val 16667" name="adj"/>
            </a:avLst>
          </a:prstGeom>
          <a:solidFill>
            <a:srgbClr val="674EA7"/>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7" name="Google Shape;157;p32"/>
          <p:cNvSpPr/>
          <p:nvPr/>
        </p:nvSpPr>
        <p:spPr>
          <a:xfrm>
            <a:off x="120575" y="681550"/>
            <a:ext cx="8909700" cy="4369500"/>
          </a:xfrm>
          <a:prstGeom prst="roundRect">
            <a:avLst>
              <a:gd fmla="val 5220" name="adj"/>
            </a:avLst>
          </a:prstGeom>
          <a:solidFill>
            <a:srgbClr val="674EA7"/>
          </a:solidFill>
          <a:ln cap="flat" cmpd="sng" w="9525">
            <a:solidFill>
              <a:srgbClr val="674EA7"/>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32"/>
          <p:cNvSpPr txBox="1"/>
          <p:nvPr/>
        </p:nvSpPr>
        <p:spPr>
          <a:xfrm>
            <a:off x="120577" y="75"/>
            <a:ext cx="4487700" cy="711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GB" sz="4200">
                <a:solidFill>
                  <a:srgbClr val="FFFFFF"/>
                </a:solidFill>
                <a:latin typeface="Amatic SC"/>
                <a:ea typeface="Amatic SC"/>
                <a:cs typeface="Amatic SC"/>
                <a:sym typeface="Amatic SC"/>
              </a:rPr>
              <a:t>Student Response Time: </a:t>
            </a:r>
            <a:endParaRPr b="1" sz="4200">
              <a:solidFill>
                <a:srgbClr val="FFFFFF"/>
              </a:solidFill>
              <a:latin typeface="Amatic SC"/>
              <a:ea typeface="Amatic SC"/>
              <a:cs typeface="Amatic SC"/>
              <a:sym typeface="Amatic SC"/>
            </a:endParaRPr>
          </a:p>
        </p:txBody>
      </p:sp>
      <p:sp>
        <p:nvSpPr>
          <p:cNvPr id="159" name="Google Shape;159;p32"/>
          <p:cNvSpPr txBox="1"/>
          <p:nvPr/>
        </p:nvSpPr>
        <p:spPr>
          <a:xfrm>
            <a:off x="-23300" y="812675"/>
            <a:ext cx="8909700" cy="40620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1600"/>
              </a:spcAft>
              <a:buNone/>
            </a:pPr>
            <a:r>
              <a:t/>
            </a:r>
            <a:endParaRPr sz="1800">
              <a:solidFill>
                <a:schemeClr val="lt1"/>
              </a:solidFill>
              <a:latin typeface="Gill Sans"/>
              <a:ea typeface="Gill Sans"/>
              <a:cs typeface="Gill Sans"/>
              <a:sym typeface="Gill Sans"/>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minute challenge">
  <p:cSld name="CUSTOM_2">
    <p:spTree>
      <p:nvGrpSpPr>
        <p:cNvPr id="160" name="Shape 160"/>
        <p:cNvGrpSpPr/>
        <p:nvPr/>
      </p:nvGrpSpPr>
      <p:grpSpPr>
        <a:xfrm>
          <a:off x="0" y="0"/>
          <a:ext cx="0" cy="0"/>
          <a:chOff x="0" y="0"/>
          <a:chExt cx="0" cy="0"/>
        </a:xfrm>
      </p:grpSpPr>
      <p:sp>
        <p:nvSpPr>
          <p:cNvPr id="161" name="Google Shape;161;p33"/>
          <p:cNvSpPr txBox="1"/>
          <p:nvPr>
            <p:ph type="title"/>
          </p:nvPr>
        </p:nvSpPr>
        <p:spPr>
          <a:xfrm>
            <a:off x="1191900" y="913425"/>
            <a:ext cx="7642800" cy="9717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1pPr>
            <a:lvl2pPr lvl="1"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2pPr>
            <a:lvl3pPr lvl="2"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3pPr>
            <a:lvl4pPr lvl="3"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4pPr>
            <a:lvl5pPr lvl="4"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5pPr>
            <a:lvl6pPr lvl="5"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6pPr>
            <a:lvl7pPr lvl="6"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7pPr>
            <a:lvl8pPr lvl="7"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8pPr>
            <a:lvl9pPr lvl="8" rtl="0" algn="l">
              <a:lnSpc>
                <a:spcPct val="100000"/>
              </a:lnSpc>
              <a:spcBef>
                <a:spcPts val="0"/>
              </a:spcBef>
              <a:spcAft>
                <a:spcPts val="0"/>
              </a:spcAft>
              <a:buSzPts val="2800"/>
              <a:buNone/>
              <a:defRPr sz="3600">
                <a:solidFill>
                  <a:srgbClr val="FFFFFF"/>
                </a:solidFill>
                <a:latin typeface="Gill Sans"/>
                <a:ea typeface="Gill Sans"/>
                <a:cs typeface="Gill Sans"/>
                <a:sym typeface="Gill Sans"/>
              </a:defRPr>
            </a:lvl9pPr>
          </a:lstStyle>
          <a:p/>
        </p:txBody>
      </p:sp>
      <p:sp>
        <p:nvSpPr>
          <p:cNvPr id="162" name="Google Shape;162;p33"/>
          <p:cNvSpPr txBox="1"/>
          <p:nvPr>
            <p:ph idx="1" type="body"/>
          </p:nvPr>
        </p:nvSpPr>
        <p:spPr>
          <a:xfrm>
            <a:off x="111750" y="1885125"/>
            <a:ext cx="6345300" cy="2628600"/>
          </a:xfrm>
          <a:prstGeom prst="rect">
            <a:avLst/>
          </a:prstGeom>
          <a:noFill/>
          <a:ln>
            <a:noFill/>
          </a:ln>
        </p:spPr>
        <p:txBody>
          <a:bodyPr anchorCtr="0" anchor="t" bIns="91425" lIns="91425" spcFirstLastPara="1" rIns="91425" wrap="square" tIns="91425">
            <a:noAutofit/>
          </a:bodyPr>
          <a:lstStyle>
            <a:lvl1pPr indent="-381000" lvl="0" marL="457200" rtl="0" algn="l">
              <a:lnSpc>
                <a:spcPct val="115000"/>
              </a:lnSpc>
              <a:spcBef>
                <a:spcPts val="0"/>
              </a:spcBef>
              <a:spcAft>
                <a:spcPts val="0"/>
              </a:spcAft>
              <a:buClr>
                <a:srgbClr val="000000"/>
              </a:buClr>
              <a:buSzPts val="2400"/>
              <a:buFont typeface="Gill Sans"/>
              <a:buChar char="●"/>
              <a:defRPr sz="2400">
                <a:solidFill>
                  <a:srgbClr val="000000"/>
                </a:solidFill>
                <a:latin typeface="Gill Sans"/>
                <a:ea typeface="Gill Sans"/>
                <a:cs typeface="Gill Sans"/>
                <a:sym typeface="Gill Sans"/>
              </a:defRPr>
            </a:lvl1pPr>
            <a:lvl2pPr indent="-317500" lvl="1" marL="9144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2pPr>
            <a:lvl3pPr indent="-317500" lvl="2" marL="13716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3pPr>
            <a:lvl4pPr indent="-317500" lvl="3" marL="18288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4pPr>
            <a:lvl5pPr indent="-317500" lvl="4" marL="22860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5pPr>
            <a:lvl6pPr indent="-317500" lvl="5" marL="27432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6pPr>
            <a:lvl7pPr indent="-317500" lvl="6" marL="32004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7pPr>
            <a:lvl8pPr indent="-317500" lvl="7" marL="36576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8pPr>
            <a:lvl9pPr indent="-317500" lvl="8" marL="4114800" rtl="0" algn="l">
              <a:lnSpc>
                <a:spcPct val="115000"/>
              </a:lnSpc>
              <a:spcBef>
                <a:spcPts val="0"/>
              </a:spcBef>
              <a:spcAft>
                <a:spcPts val="0"/>
              </a:spcAft>
              <a:buClr>
                <a:srgbClr val="000000"/>
              </a:buClr>
              <a:buSzPts val="1400"/>
              <a:buFont typeface="Gill Sans"/>
              <a:buChar char="■"/>
              <a:defRPr>
                <a:solidFill>
                  <a:srgbClr val="000000"/>
                </a:solidFill>
                <a:latin typeface="Gill Sans"/>
                <a:ea typeface="Gill Sans"/>
                <a:cs typeface="Gill Sans"/>
                <a:sym typeface="Gill Sans"/>
              </a:defRPr>
            </a:lvl9pPr>
          </a:lstStyle>
          <a:p/>
        </p:txBody>
      </p:sp>
      <p:grpSp>
        <p:nvGrpSpPr>
          <p:cNvPr id="163" name="Google Shape;163;p33"/>
          <p:cNvGrpSpPr/>
          <p:nvPr/>
        </p:nvGrpSpPr>
        <p:grpSpPr>
          <a:xfrm>
            <a:off x="0" y="0"/>
            <a:ext cx="9143463" cy="5146125"/>
            <a:chOff x="0" y="0"/>
            <a:chExt cx="9143463" cy="5146125"/>
          </a:xfrm>
        </p:grpSpPr>
        <p:pic>
          <p:nvPicPr>
            <p:cNvPr id="164" name="Google Shape;164;p33"/>
            <p:cNvPicPr preferRelativeResize="0"/>
            <p:nvPr/>
          </p:nvPicPr>
          <p:blipFill rotWithShape="1">
            <a:blip r:embed="rId2">
              <a:alphaModFix/>
            </a:blip>
            <a:srcRect b="0" l="0" r="0" t="0"/>
            <a:stretch/>
          </p:blipFill>
          <p:spPr>
            <a:xfrm>
              <a:off x="0" y="0"/>
              <a:ext cx="9143463" cy="5143500"/>
            </a:xfrm>
            <a:prstGeom prst="rect">
              <a:avLst/>
            </a:prstGeom>
            <a:noFill/>
            <a:ln>
              <a:noFill/>
            </a:ln>
          </p:spPr>
        </p:pic>
        <p:grpSp>
          <p:nvGrpSpPr>
            <p:cNvPr id="165" name="Google Shape;165;p33"/>
            <p:cNvGrpSpPr/>
            <p:nvPr/>
          </p:nvGrpSpPr>
          <p:grpSpPr>
            <a:xfrm>
              <a:off x="6477000" y="4174425"/>
              <a:ext cx="2624700" cy="971700"/>
              <a:chOff x="6477000" y="4174425"/>
              <a:chExt cx="2624700" cy="971700"/>
            </a:xfrm>
          </p:grpSpPr>
          <p:sp>
            <p:nvSpPr>
              <p:cNvPr id="166" name="Google Shape;166;p33"/>
              <p:cNvSpPr/>
              <p:nvPr/>
            </p:nvSpPr>
            <p:spPr>
              <a:xfrm>
                <a:off x="6477000" y="4174425"/>
                <a:ext cx="2624700" cy="971700"/>
              </a:xfrm>
              <a:prstGeom prst="rect">
                <a:avLst/>
              </a:prstGeom>
              <a:solidFill>
                <a:srgbClr val="F3E3C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67" name="Google Shape;167;p33"/>
              <p:cNvPicPr preferRelativeResize="0"/>
              <p:nvPr/>
            </p:nvPicPr>
            <p:blipFill>
              <a:blip r:embed="rId3">
                <a:alphaModFix/>
              </a:blip>
              <a:stretch>
                <a:fillRect/>
              </a:stretch>
            </p:blipFill>
            <p:spPr>
              <a:xfrm>
                <a:off x="6587374" y="4246175"/>
                <a:ext cx="2513925" cy="879875"/>
              </a:xfrm>
              <a:prstGeom prst="rect">
                <a:avLst/>
              </a:prstGeom>
              <a:noFill/>
              <a:ln>
                <a:noFill/>
              </a:ln>
            </p:spPr>
          </p:pic>
        </p:grpSp>
      </p:gr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3">
  <p:cSld name="CUSTOM_4">
    <p:spTree>
      <p:nvGrpSpPr>
        <p:cNvPr id="168" name="Shape 168"/>
        <p:cNvGrpSpPr/>
        <p:nvPr/>
      </p:nvGrpSpPr>
      <p:grpSpPr>
        <a:xfrm>
          <a:off x="0" y="0"/>
          <a:ext cx="0" cy="0"/>
          <a:chOff x="0" y="0"/>
          <a:chExt cx="0" cy="0"/>
        </a:xfrm>
      </p:grpSpPr>
      <p:sp>
        <p:nvSpPr>
          <p:cNvPr id="169" name="Google Shape;169;p34"/>
          <p:cNvSpPr txBox="1"/>
          <p:nvPr>
            <p:ph type="title"/>
          </p:nvPr>
        </p:nvSpPr>
        <p:spPr>
          <a:xfrm>
            <a:off x="54900" y="668025"/>
            <a:ext cx="8702100" cy="465000"/>
          </a:xfrm>
          <a:prstGeom prst="rect">
            <a:avLst/>
          </a:prstGeom>
        </p:spPr>
        <p:txBody>
          <a:bodyPr anchorCtr="0" anchor="t" bIns="91425" lIns="91425" spcFirstLastPara="1" rIns="91425" wrap="square" tIns="91425">
            <a:no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pic>
        <p:nvPicPr>
          <p:cNvPr id="170" name="Google Shape;170;p34"/>
          <p:cNvPicPr preferRelativeResize="0"/>
          <p:nvPr/>
        </p:nvPicPr>
        <p:blipFill rotWithShape="1">
          <a:blip r:embed="rId2">
            <a:alphaModFix/>
          </a:blip>
          <a:srcRect b="0" l="0" r="0" t="0"/>
          <a:stretch/>
        </p:blipFill>
        <p:spPr>
          <a:xfrm>
            <a:off x="0" y="0"/>
            <a:ext cx="9144003" cy="5143501"/>
          </a:xfrm>
          <a:prstGeom prst="rect">
            <a:avLst/>
          </a:prstGeom>
          <a:noFill/>
          <a:ln>
            <a:noFill/>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date countdown">
  <p:cSld name="CUSTOM_5">
    <p:spTree>
      <p:nvGrpSpPr>
        <p:cNvPr id="171" name="Shape 171"/>
        <p:cNvGrpSpPr/>
        <p:nvPr/>
      </p:nvGrpSpPr>
      <p:grpSpPr>
        <a:xfrm>
          <a:off x="0" y="0"/>
          <a:ext cx="0" cy="0"/>
          <a:chOff x="0" y="0"/>
          <a:chExt cx="0" cy="0"/>
        </a:xfrm>
      </p:grpSpPr>
      <p:sp>
        <p:nvSpPr>
          <p:cNvPr id="172" name="Google Shape;172;p35"/>
          <p:cNvSpPr txBox="1"/>
          <p:nvPr/>
        </p:nvSpPr>
        <p:spPr>
          <a:xfrm>
            <a:off x="36175" y="1228450"/>
            <a:ext cx="6090900" cy="79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3700">
                <a:solidFill>
                  <a:srgbClr val="000000"/>
                </a:solidFill>
                <a:latin typeface="Gill Sans"/>
                <a:ea typeface="Gill Sans"/>
                <a:cs typeface="Gill Sans"/>
                <a:sym typeface="Gill Sans"/>
              </a:rPr>
              <a:t>&lt;&lt;longdate&gt;&gt;</a:t>
            </a:r>
            <a:endParaRPr sz="5300">
              <a:solidFill>
                <a:srgbClr val="000000"/>
              </a:solidFill>
              <a:latin typeface="Gill Sans"/>
              <a:ea typeface="Gill Sans"/>
              <a:cs typeface="Gill Sans"/>
              <a:sym typeface="Gill Sans"/>
            </a:endParaRPr>
          </a:p>
        </p:txBody>
      </p:sp>
      <p:sp>
        <p:nvSpPr>
          <p:cNvPr id="173" name="Google Shape;173;p35"/>
          <p:cNvSpPr txBox="1"/>
          <p:nvPr/>
        </p:nvSpPr>
        <p:spPr>
          <a:xfrm>
            <a:off x="657200" y="705250"/>
            <a:ext cx="8163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rgbClr val="503C85"/>
                </a:solidFill>
                <a:latin typeface="Architects Daughter"/>
                <a:ea typeface="Architects Daughter"/>
                <a:cs typeface="Architects Daughter"/>
                <a:sym typeface="Architects Daughter"/>
              </a:rPr>
              <a:t>Please write the title and today’s date in your books now.</a:t>
            </a:r>
            <a:endParaRPr b="1" sz="2200">
              <a:solidFill>
                <a:srgbClr val="503C85"/>
              </a:solidFill>
              <a:latin typeface="Architects Daughter"/>
              <a:ea typeface="Architects Daughter"/>
              <a:cs typeface="Architects Daughter"/>
              <a:sym typeface="Architects Daughter"/>
            </a:endParaRPr>
          </a:p>
        </p:txBody>
      </p:sp>
      <p:pic>
        <p:nvPicPr>
          <p:cNvPr id="174" name="Google Shape;174;p35"/>
          <p:cNvPicPr preferRelativeResize="0"/>
          <p:nvPr/>
        </p:nvPicPr>
        <p:blipFill rotWithShape="1">
          <a:blip r:embed="rId2">
            <a:alphaModFix/>
          </a:blip>
          <a:srcRect b="0" l="0" r="0" t="0"/>
          <a:stretch/>
        </p:blipFill>
        <p:spPr>
          <a:xfrm>
            <a:off x="0" y="3398775"/>
            <a:ext cx="3101742" cy="1744724"/>
          </a:xfrm>
          <a:prstGeom prst="rect">
            <a:avLst/>
          </a:prstGeom>
          <a:noFill/>
          <a:ln>
            <a:noFill/>
          </a:ln>
        </p:spPr>
      </p:pic>
      <p:sp>
        <p:nvSpPr>
          <p:cNvPr id="175" name="Google Shape;175;p35"/>
          <p:cNvSpPr txBox="1"/>
          <p:nvPr/>
        </p:nvSpPr>
        <p:spPr>
          <a:xfrm>
            <a:off x="5158600" y="3398775"/>
            <a:ext cx="3346200" cy="1600800"/>
          </a:xfrm>
          <a:prstGeom prst="rect">
            <a:avLst/>
          </a:prstGeom>
          <a:solidFill>
            <a:srgbClr val="FFFF00"/>
          </a:solid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GB" sz="3700">
                <a:solidFill>
                  <a:srgbClr val="000000"/>
                </a:solidFill>
                <a:latin typeface="Roboto"/>
                <a:ea typeface="Roboto"/>
                <a:cs typeface="Roboto"/>
                <a:sym typeface="Roboto"/>
              </a:rPr>
              <a:t>Countdown</a:t>
            </a:r>
            <a:endParaRPr b="1" sz="3700">
              <a:solidFill>
                <a:srgbClr val="000000"/>
              </a:solidFill>
              <a:latin typeface="Roboto"/>
              <a:ea typeface="Roboto"/>
              <a:cs typeface="Roboto"/>
              <a:sym typeface="Roboto"/>
            </a:endParaRPr>
          </a:p>
          <a:p>
            <a:pPr indent="0" lvl="0" marL="0" rtl="0" algn="ctr">
              <a:spcBef>
                <a:spcPts val="0"/>
              </a:spcBef>
              <a:spcAft>
                <a:spcPts val="0"/>
              </a:spcAft>
              <a:buNone/>
            </a:pPr>
            <a:r>
              <a:rPr b="1" lang="en-GB" sz="5500">
                <a:solidFill>
                  <a:srgbClr val="000000"/>
                </a:solidFill>
                <a:latin typeface="Roboto"/>
                <a:ea typeface="Roboto"/>
                <a:cs typeface="Roboto"/>
                <a:sym typeface="Roboto"/>
              </a:rPr>
              <a:t>&lt;&lt;0:20-&gt;&gt;</a:t>
            </a:r>
            <a:endParaRPr b="1" sz="5700">
              <a:solidFill>
                <a:srgbClr val="000000"/>
              </a:solidFill>
              <a:latin typeface="Gill Sans"/>
              <a:ea typeface="Gill Sans"/>
              <a:cs typeface="Gill Sans"/>
              <a:sym typeface="Gill Sans"/>
            </a:endParaRPr>
          </a:p>
        </p:txBody>
      </p:sp>
      <p:sp>
        <p:nvSpPr>
          <p:cNvPr id="176" name="Google Shape;176;p35"/>
          <p:cNvSpPr txBox="1"/>
          <p:nvPr>
            <p:ph type="title"/>
          </p:nvPr>
        </p:nvSpPr>
        <p:spPr>
          <a:xfrm>
            <a:off x="36175" y="2105500"/>
            <a:ext cx="9107700" cy="621300"/>
          </a:xfrm>
          <a:prstGeom prst="rect">
            <a:avLst/>
          </a:prstGeom>
        </p:spPr>
        <p:txBody>
          <a:bodyPr anchorCtr="0" anchor="b" bIns="91425" lIns="91425" spcFirstLastPara="1" rIns="91425" wrap="square" tIns="91425">
            <a:noAutofit/>
          </a:bodyPr>
          <a:lstStyle>
            <a:lvl1pPr lvl="0" rtl="0" algn="ctr">
              <a:spcBef>
                <a:spcPts val="0"/>
              </a:spcBef>
              <a:spcAft>
                <a:spcPts val="0"/>
              </a:spcAft>
              <a:buSzPts val="3800"/>
              <a:buNone/>
              <a:defRPr sz="3800" u="sng"/>
            </a:lvl1pPr>
            <a:lvl2pPr lvl="1" rtl="0" algn="ctr">
              <a:spcBef>
                <a:spcPts val="0"/>
              </a:spcBef>
              <a:spcAft>
                <a:spcPts val="0"/>
              </a:spcAft>
              <a:buSzPts val="3800"/>
              <a:buNone/>
              <a:defRPr sz="3800" u="sng"/>
            </a:lvl2pPr>
            <a:lvl3pPr lvl="2" rtl="0" algn="ctr">
              <a:spcBef>
                <a:spcPts val="0"/>
              </a:spcBef>
              <a:spcAft>
                <a:spcPts val="0"/>
              </a:spcAft>
              <a:buSzPts val="3800"/>
              <a:buNone/>
              <a:defRPr sz="3800" u="sng"/>
            </a:lvl3pPr>
            <a:lvl4pPr lvl="3" rtl="0" algn="ctr">
              <a:spcBef>
                <a:spcPts val="0"/>
              </a:spcBef>
              <a:spcAft>
                <a:spcPts val="0"/>
              </a:spcAft>
              <a:buSzPts val="3800"/>
              <a:buNone/>
              <a:defRPr sz="3800" u="sng"/>
            </a:lvl4pPr>
            <a:lvl5pPr lvl="4" rtl="0" algn="ctr">
              <a:spcBef>
                <a:spcPts val="0"/>
              </a:spcBef>
              <a:spcAft>
                <a:spcPts val="0"/>
              </a:spcAft>
              <a:buSzPts val="3800"/>
              <a:buNone/>
              <a:defRPr sz="3800" u="sng"/>
            </a:lvl5pPr>
            <a:lvl6pPr lvl="5" rtl="0" algn="ctr">
              <a:spcBef>
                <a:spcPts val="0"/>
              </a:spcBef>
              <a:spcAft>
                <a:spcPts val="0"/>
              </a:spcAft>
              <a:buSzPts val="3800"/>
              <a:buNone/>
              <a:defRPr sz="3800" u="sng"/>
            </a:lvl6pPr>
            <a:lvl7pPr lvl="6" rtl="0" algn="ctr">
              <a:spcBef>
                <a:spcPts val="0"/>
              </a:spcBef>
              <a:spcAft>
                <a:spcPts val="0"/>
              </a:spcAft>
              <a:buSzPts val="3800"/>
              <a:buNone/>
              <a:defRPr sz="3800" u="sng"/>
            </a:lvl7pPr>
            <a:lvl8pPr lvl="7" rtl="0" algn="ctr">
              <a:spcBef>
                <a:spcPts val="0"/>
              </a:spcBef>
              <a:spcAft>
                <a:spcPts val="0"/>
              </a:spcAft>
              <a:buSzPts val="3800"/>
              <a:buNone/>
              <a:defRPr sz="3800" u="sng"/>
            </a:lvl8pPr>
            <a:lvl9pPr lvl="8" rtl="0" algn="ctr">
              <a:spcBef>
                <a:spcPts val="0"/>
              </a:spcBef>
              <a:spcAft>
                <a:spcPts val="0"/>
              </a:spcAft>
              <a:buSzPts val="3800"/>
              <a:buNone/>
              <a:defRPr sz="3800" u="sng"/>
            </a:lvl9pPr>
          </a:lstStyl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nd of lesson countdown">
  <p:cSld name="CUSTOM_5_1">
    <p:spTree>
      <p:nvGrpSpPr>
        <p:cNvPr id="177" name="Shape 177"/>
        <p:cNvGrpSpPr/>
        <p:nvPr/>
      </p:nvGrpSpPr>
      <p:grpSpPr>
        <a:xfrm>
          <a:off x="0" y="0"/>
          <a:ext cx="0" cy="0"/>
          <a:chOff x="0" y="0"/>
          <a:chExt cx="0" cy="0"/>
        </a:xfrm>
      </p:grpSpPr>
      <p:sp>
        <p:nvSpPr>
          <p:cNvPr id="178" name="Google Shape;178;p36"/>
          <p:cNvSpPr txBox="1"/>
          <p:nvPr/>
        </p:nvSpPr>
        <p:spPr>
          <a:xfrm>
            <a:off x="657200" y="705250"/>
            <a:ext cx="8163600" cy="523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GB" sz="2200">
                <a:solidFill>
                  <a:srgbClr val="503C85"/>
                </a:solidFill>
                <a:latin typeface="Architects Daughter"/>
                <a:ea typeface="Architects Daughter"/>
                <a:cs typeface="Architects Daughter"/>
                <a:sym typeface="Architects Daughter"/>
              </a:rPr>
              <a:t>Please get ready to be dismissed from your lesson</a:t>
            </a:r>
            <a:endParaRPr b="1" sz="2200">
              <a:solidFill>
                <a:srgbClr val="503C85"/>
              </a:solidFill>
              <a:latin typeface="Architects Daughter"/>
              <a:ea typeface="Architects Daughter"/>
              <a:cs typeface="Architects Daughter"/>
              <a:sym typeface="Architects Daughter"/>
            </a:endParaRPr>
          </a:p>
        </p:txBody>
      </p:sp>
      <p:sp>
        <p:nvSpPr>
          <p:cNvPr id="179" name="Google Shape;179;p36"/>
          <p:cNvSpPr txBox="1"/>
          <p:nvPr/>
        </p:nvSpPr>
        <p:spPr>
          <a:xfrm>
            <a:off x="5677450" y="1338375"/>
            <a:ext cx="3346200" cy="1600800"/>
          </a:xfrm>
          <a:prstGeom prst="rect">
            <a:avLst/>
          </a:prstGeom>
          <a:solidFill>
            <a:srgbClr val="FFFF00"/>
          </a:solidFill>
          <a:ln cap="flat" cmpd="sng" w="19050">
            <a:solidFill>
              <a:srgbClr val="000000"/>
            </a:solidFill>
            <a:prstDash val="solid"/>
            <a:round/>
            <a:headEnd len="sm" w="sm" type="none"/>
            <a:tailEnd len="sm" w="sm" type="none"/>
          </a:ln>
          <a:effectLst>
            <a:outerShdw blurRad="57150" rotWithShape="0" algn="bl" dir="5400000" dist="19050">
              <a:srgbClr val="000000">
                <a:alpha val="50000"/>
              </a:srgbClr>
            </a:outerShdw>
          </a:effectLst>
        </p:spPr>
        <p:txBody>
          <a:bodyPr anchorCtr="0" anchor="t" bIns="91425" lIns="91425" spcFirstLastPara="1" rIns="91425" wrap="square" tIns="91425">
            <a:spAutoFit/>
          </a:bodyPr>
          <a:lstStyle/>
          <a:p>
            <a:pPr indent="0" lvl="0" marL="0" rtl="0" algn="ctr">
              <a:spcBef>
                <a:spcPts val="0"/>
              </a:spcBef>
              <a:spcAft>
                <a:spcPts val="0"/>
              </a:spcAft>
              <a:buNone/>
            </a:pPr>
            <a:r>
              <a:rPr b="1" lang="en-GB" sz="3700">
                <a:solidFill>
                  <a:srgbClr val="000000"/>
                </a:solidFill>
                <a:latin typeface="Roboto"/>
                <a:ea typeface="Roboto"/>
                <a:cs typeface="Roboto"/>
                <a:sym typeface="Roboto"/>
              </a:rPr>
              <a:t>Countdown</a:t>
            </a:r>
            <a:endParaRPr b="1" sz="3700">
              <a:solidFill>
                <a:srgbClr val="000000"/>
              </a:solidFill>
              <a:latin typeface="Roboto"/>
              <a:ea typeface="Roboto"/>
              <a:cs typeface="Roboto"/>
              <a:sym typeface="Roboto"/>
            </a:endParaRPr>
          </a:p>
          <a:p>
            <a:pPr indent="0" lvl="0" marL="0" rtl="0" algn="ctr">
              <a:spcBef>
                <a:spcPts val="0"/>
              </a:spcBef>
              <a:spcAft>
                <a:spcPts val="0"/>
              </a:spcAft>
              <a:buNone/>
            </a:pPr>
            <a:r>
              <a:rPr b="1" lang="en-GB" sz="5500">
                <a:solidFill>
                  <a:srgbClr val="000000"/>
                </a:solidFill>
                <a:latin typeface="Roboto"/>
                <a:ea typeface="Roboto"/>
                <a:cs typeface="Roboto"/>
                <a:sym typeface="Roboto"/>
              </a:rPr>
              <a:t>&lt;&lt;0:20-&gt;&gt;</a:t>
            </a:r>
            <a:endParaRPr b="1" sz="5700">
              <a:solidFill>
                <a:srgbClr val="000000"/>
              </a:solidFill>
              <a:latin typeface="Gill Sans"/>
              <a:ea typeface="Gill Sans"/>
              <a:cs typeface="Gill Sans"/>
              <a:sym typeface="Gill Sans"/>
            </a:endParaRPr>
          </a:p>
        </p:txBody>
      </p:sp>
      <p:sp>
        <p:nvSpPr>
          <p:cNvPr id="180" name="Google Shape;180;p36"/>
          <p:cNvSpPr txBox="1"/>
          <p:nvPr/>
        </p:nvSpPr>
        <p:spPr>
          <a:xfrm>
            <a:off x="75200" y="1228450"/>
            <a:ext cx="5775300" cy="363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3400">
                <a:solidFill>
                  <a:srgbClr val="000000"/>
                </a:solidFill>
                <a:latin typeface="Gill Sans"/>
                <a:ea typeface="Gill Sans"/>
                <a:cs typeface="Gill Sans"/>
                <a:sym typeface="Gill Sans"/>
              </a:rPr>
              <a:t>End of Lesson Checklist:</a:t>
            </a:r>
            <a:endParaRPr sz="18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Architects Daughter"/>
              <a:buChar char="★"/>
            </a:pPr>
            <a:r>
              <a:rPr lang="en-GB" sz="2100">
                <a:solidFill>
                  <a:srgbClr val="000000"/>
                </a:solidFill>
                <a:latin typeface="Gill Sans"/>
                <a:ea typeface="Gill Sans"/>
                <a:cs typeface="Gill Sans"/>
                <a:sym typeface="Gill Sans"/>
              </a:rPr>
              <a:t>Books are placed in a neat pile on your table.</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All equipment has been packed away.</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Whiteboards and pens have been placed in a neat pile and/or are in the collaborative box on your table.</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You have checked the floor around you for any equipment or paper that needs to be put away.</a:t>
            </a:r>
            <a:endParaRPr sz="2100">
              <a:solidFill>
                <a:srgbClr val="000000"/>
              </a:solidFill>
              <a:latin typeface="Gill Sans"/>
              <a:ea typeface="Gill Sans"/>
              <a:cs typeface="Gill Sans"/>
              <a:sym typeface="Gill Sans"/>
            </a:endParaRPr>
          </a:p>
          <a:p>
            <a:pPr indent="-361950" lvl="0" marL="457200" rtl="0" algn="l">
              <a:lnSpc>
                <a:spcPct val="115000"/>
              </a:lnSpc>
              <a:spcBef>
                <a:spcPts val="0"/>
              </a:spcBef>
              <a:spcAft>
                <a:spcPts val="0"/>
              </a:spcAft>
              <a:buClr>
                <a:srgbClr val="000000"/>
              </a:buClr>
              <a:buSzPts val="2100"/>
              <a:buFont typeface="Gill Sans"/>
              <a:buChar char="★"/>
            </a:pPr>
            <a:r>
              <a:rPr lang="en-GB" sz="2100">
                <a:solidFill>
                  <a:srgbClr val="000000"/>
                </a:solidFill>
                <a:latin typeface="Gill Sans"/>
                <a:ea typeface="Gill Sans"/>
                <a:cs typeface="Gill Sans"/>
                <a:sym typeface="Gill Sans"/>
              </a:rPr>
              <a:t>You are standing behind your seat in silence.</a:t>
            </a:r>
            <a:endParaRPr sz="2100">
              <a:solidFill>
                <a:srgbClr val="000000"/>
              </a:solidFill>
              <a:latin typeface="Gill Sans"/>
              <a:ea typeface="Gill Sans"/>
              <a:cs typeface="Gill Sans"/>
              <a:sym typeface="Gill Sans"/>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 minute challenge 1">
  <p:cSld name="CUSTOM_2_1">
    <p:spTree>
      <p:nvGrpSpPr>
        <p:cNvPr id="181" name="Shape 181"/>
        <p:cNvGrpSpPr/>
        <p:nvPr/>
      </p:nvGrpSpPr>
      <p:grpSpPr>
        <a:xfrm>
          <a:off x="0" y="0"/>
          <a:ext cx="0" cy="0"/>
          <a:chOff x="0" y="0"/>
          <a:chExt cx="0" cy="0"/>
        </a:xfrm>
      </p:grpSpPr>
      <p:sp>
        <p:nvSpPr>
          <p:cNvPr id="182" name="Google Shape;182;p37"/>
          <p:cNvSpPr/>
          <p:nvPr/>
        </p:nvSpPr>
        <p:spPr>
          <a:xfrm>
            <a:off x="-9925" y="9925"/>
            <a:ext cx="9144000" cy="5133600"/>
          </a:xfrm>
          <a:prstGeom prst="rect">
            <a:avLst/>
          </a:prstGeom>
          <a:solidFill>
            <a:srgbClr val="F8EAD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37"/>
          <p:cNvSpPr/>
          <p:nvPr/>
        </p:nvSpPr>
        <p:spPr>
          <a:xfrm>
            <a:off x="0" y="181025"/>
            <a:ext cx="9144000" cy="681900"/>
          </a:xfrm>
          <a:prstGeom prst="rect">
            <a:avLst/>
          </a:prstGeom>
          <a:solidFill>
            <a:srgbClr val="674EA7"/>
          </a:solidFill>
          <a:ln cap="flat" cmpd="sng" w="9525">
            <a:solidFill>
              <a:srgbClr val="674EA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84" name="Google Shape;184;p37"/>
          <p:cNvSpPr txBox="1"/>
          <p:nvPr/>
        </p:nvSpPr>
        <p:spPr>
          <a:xfrm>
            <a:off x="241500" y="57200"/>
            <a:ext cx="8902500" cy="818400"/>
          </a:xfrm>
          <a:prstGeom prst="rect">
            <a:avLst/>
          </a:prstGeom>
          <a:noFill/>
          <a:ln>
            <a:noFill/>
          </a:ln>
        </p:spPr>
        <p:txBody>
          <a:bodyPr anchorCtr="0" anchor="t" bIns="68550" lIns="68550" spcFirstLastPara="1" rIns="68550" wrap="square" tIns="68550">
            <a:noAutofit/>
          </a:bodyPr>
          <a:lstStyle/>
          <a:p>
            <a:pPr indent="0" lvl="0" marL="0" marR="0" rtl="0" algn="r">
              <a:lnSpc>
                <a:spcPct val="100000"/>
              </a:lnSpc>
              <a:spcBef>
                <a:spcPts val="0"/>
              </a:spcBef>
              <a:spcAft>
                <a:spcPts val="0"/>
              </a:spcAft>
              <a:buNone/>
            </a:pPr>
            <a:r>
              <a:rPr b="1" lang="en-GB" sz="5400">
                <a:solidFill>
                  <a:srgbClr val="FFFFFF"/>
                </a:solidFill>
                <a:latin typeface="Amatic SC"/>
                <a:ea typeface="Amatic SC"/>
                <a:cs typeface="Amatic SC"/>
                <a:sym typeface="Amatic SC"/>
              </a:rPr>
              <a:t>And the star of the lesson is...</a:t>
            </a:r>
            <a:endParaRPr b="1" i="0" sz="5400" u="none" cap="none" strike="noStrike">
              <a:solidFill>
                <a:srgbClr val="FFFFFF"/>
              </a:solidFill>
              <a:latin typeface="Amatic SC"/>
              <a:ea typeface="Amatic SC"/>
              <a:cs typeface="Amatic SC"/>
              <a:sym typeface="Amatic SC"/>
            </a:endParaRPr>
          </a:p>
        </p:txBody>
      </p:sp>
      <p:sp>
        <p:nvSpPr>
          <p:cNvPr id="185" name="Google Shape;185;p37"/>
          <p:cNvSpPr/>
          <p:nvPr/>
        </p:nvSpPr>
        <p:spPr>
          <a:xfrm rot="-1078521">
            <a:off x="-799210" y="-191442"/>
            <a:ext cx="6185519" cy="5342306"/>
          </a:xfrm>
          <a:prstGeom prst="star5">
            <a:avLst>
              <a:gd fmla="val 19098" name="adj"/>
              <a:gd fmla="val 105146" name="hf"/>
              <a:gd fmla="val 110557" name="vf"/>
            </a:avLst>
          </a:prstGeom>
          <a:gradFill>
            <a:gsLst>
              <a:gs pos="0">
                <a:srgbClr val="F3E7C3"/>
              </a:gs>
              <a:gs pos="100000">
                <a:srgbClr val="E7CD7E"/>
              </a:gs>
            </a:gsLst>
            <a:path path="circle">
              <a:fillToRect b="50%" l="50%" r="50%" t="50%"/>
            </a:path>
            <a:tileRect/>
          </a:gradFill>
          <a:ln cap="flat" cmpd="sng" w="38100">
            <a:solidFill>
              <a:srgbClr val="351C75"/>
            </a:solidFill>
            <a:prstDash val="solid"/>
            <a:round/>
            <a:headEnd len="sm" w="sm" type="none"/>
            <a:tailEnd len="sm" w="sm" type="none"/>
          </a:ln>
          <a:effectLst>
            <a:outerShdw blurRad="442913" rotWithShape="0" algn="bl" dir="5400000" dist="19050">
              <a:srgbClr val="000000">
                <a:alpha val="5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37"/>
          <p:cNvSpPr txBox="1"/>
          <p:nvPr/>
        </p:nvSpPr>
        <p:spPr>
          <a:xfrm>
            <a:off x="2680400" y="4714800"/>
            <a:ext cx="3578100" cy="4287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2400" u="none" cap="none" strike="noStrike">
                <a:solidFill>
                  <a:srgbClr val="503C85"/>
                </a:solidFill>
                <a:latin typeface="Amatic SC"/>
                <a:ea typeface="Amatic SC"/>
                <a:cs typeface="Amatic SC"/>
                <a:sym typeface="Amatic SC"/>
              </a:rPr>
              <a:t>Be Safe. Be Respectful. Be Responsible</a:t>
            </a:r>
            <a:endParaRPr b="1" i="0" sz="2400" u="none" cap="none" strike="noStrike">
              <a:solidFill>
                <a:srgbClr val="503C85"/>
              </a:solidFill>
              <a:latin typeface="Amatic SC"/>
              <a:ea typeface="Amatic SC"/>
              <a:cs typeface="Amatic SC"/>
              <a:sym typeface="Amatic SC"/>
            </a:endParaRPr>
          </a:p>
        </p:txBody>
      </p:sp>
      <p:pic>
        <p:nvPicPr>
          <p:cNvPr id="187" name="Google Shape;187;p37"/>
          <p:cNvPicPr preferRelativeResize="0"/>
          <p:nvPr/>
        </p:nvPicPr>
        <p:blipFill rotWithShape="1">
          <a:blip r:embed="rId2">
            <a:alphaModFix/>
          </a:blip>
          <a:srcRect b="19508" l="0" r="0" t="25428"/>
          <a:stretch/>
        </p:blipFill>
        <p:spPr>
          <a:xfrm>
            <a:off x="5936249" y="1299200"/>
            <a:ext cx="3073849" cy="2879126"/>
          </a:xfrm>
          <a:prstGeom prst="rect">
            <a:avLst/>
          </a:prstGeom>
          <a:noFill/>
          <a:ln>
            <a:noFill/>
          </a:ln>
        </p:spPr>
      </p:pic>
      <p:pic>
        <p:nvPicPr>
          <p:cNvPr descr="A picture containing drawing&#10;&#10;Description automatically generated" id="188" name="Google Shape;188;p37"/>
          <p:cNvPicPr preferRelativeResize="0"/>
          <p:nvPr/>
        </p:nvPicPr>
        <p:blipFill rotWithShape="1">
          <a:blip r:embed="rId3">
            <a:alphaModFix/>
          </a:blip>
          <a:srcRect b="0" l="0" r="0" t="0"/>
          <a:stretch/>
        </p:blipFill>
        <p:spPr>
          <a:xfrm>
            <a:off x="6974433" y="4410909"/>
            <a:ext cx="2093117" cy="732591"/>
          </a:xfrm>
          <a:prstGeom prst="rect">
            <a:avLst/>
          </a:prstGeom>
          <a:noFill/>
          <a:ln>
            <a:noFill/>
          </a:ln>
        </p:spPr>
      </p:pic>
      <p:sp>
        <p:nvSpPr>
          <p:cNvPr id="189" name="Google Shape;189;p37"/>
          <p:cNvSpPr txBox="1"/>
          <p:nvPr>
            <p:ph type="title"/>
          </p:nvPr>
        </p:nvSpPr>
        <p:spPr>
          <a:xfrm rot="-1397652">
            <a:off x="1147846" y="1922883"/>
            <a:ext cx="2384357" cy="1477791"/>
          </a:xfrm>
          <a:prstGeom prst="rect">
            <a:avLst/>
          </a:prstGeom>
        </p:spPr>
        <p:txBody>
          <a:bodyPr anchorCtr="0" anchor="ctr" bIns="91425" lIns="91425" spcFirstLastPara="1" rIns="91425" wrap="square" tIns="91425">
            <a:noAutofit/>
          </a:bodyPr>
          <a:lstStyle>
            <a:lvl1pPr lvl="0" rtl="0" algn="ctr">
              <a:spcBef>
                <a:spcPts val="0"/>
              </a:spcBef>
              <a:spcAft>
                <a:spcPts val="0"/>
              </a:spcAft>
              <a:buNone/>
              <a:defRPr sz="4800">
                <a:latin typeface="Amatic SC"/>
                <a:ea typeface="Amatic SC"/>
                <a:cs typeface="Amatic SC"/>
                <a:sym typeface="Amatic SC"/>
              </a:defRPr>
            </a:lvl1pPr>
            <a:lvl2pPr lvl="1" rtl="0" algn="ctr">
              <a:spcBef>
                <a:spcPts val="0"/>
              </a:spcBef>
              <a:spcAft>
                <a:spcPts val="0"/>
              </a:spcAft>
              <a:buNone/>
              <a:defRPr sz="4800">
                <a:latin typeface="Amatic SC"/>
                <a:ea typeface="Amatic SC"/>
                <a:cs typeface="Amatic SC"/>
                <a:sym typeface="Amatic SC"/>
              </a:defRPr>
            </a:lvl2pPr>
            <a:lvl3pPr lvl="2" rtl="0" algn="ctr">
              <a:spcBef>
                <a:spcPts val="0"/>
              </a:spcBef>
              <a:spcAft>
                <a:spcPts val="0"/>
              </a:spcAft>
              <a:buNone/>
              <a:defRPr sz="4800">
                <a:latin typeface="Amatic SC"/>
                <a:ea typeface="Amatic SC"/>
                <a:cs typeface="Amatic SC"/>
                <a:sym typeface="Amatic SC"/>
              </a:defRPr>
            </a:lvl3pPr>
            <a:lvl4pPr lvl="3" rtl="0" algn="ctr">
              <a:spcBef>
                <a:spcPts val="0"/>
              </a:spcBef>
              <a:spcAft>
                <a:spcPts val="0"/>
              </a:spcAft>
              <a:buNone/>
              <a:defRPr sz="4800">
                <a:latin typeface="Amatic SC"/>
                <a:ea typeface="Amatic SC"/>
                <a:cs typeface="Amatic SC"/>
                <a:sym typeface="Amatic SC"/>
              </a:defRPr>
            </a:lvl4pPr>
            <a:lvl5pPr lvl="4" rtl="0" algn="ctr">
              <a:spcBef>
                <a:spcPts val="0"/>
              </a:spcBef>
              <a:spcAft>
                <a:spcPts val="0"/>
              </a:spcAft>
              <a:buNone/>
              <a:defRPr sz="4800">
                <a:latin typeface="Amatic SC"/>
                <a:ea typeface="Amatic SC"/>
                <a:cs typeface="Amatic SC"/>
                <a:sym typeface="Amatic SC"/>
              </a:defRPr>
            </a:lvl5pPr>
            <a:lvl6pPr lvl="5" rtl="0" algn="ctr">
              <a:spcBef>
                <a:spcPts val="0"/>
              </a:spcBef>
              <a:spcAft>
                <a:spcPts val="0"/>
              </a:spcAft>
              <a:buNone/>
              <a:defRPr sz="4800">
                <a:latin typeface="Amatic SC"/>
                <a:ea typeface="Amatic SC"/>
                <a:cs typeface="Amatic SC"/>
                <a:sym typeface="Amatic SC"/>
              </a:defRPr>
            </a:lvl6pPr>
            <a:lvl7pPr lvl="6" rtl="0" algn="ctr">
              <a:spcBef>
                <a:spcPts val="0"/>
              </a:spcBef>
              <a:spcAft>
                <a:spcPts val="0"/>
              </a:spcAft>
              <a:buNone/>
              <a:defRPr sz="4800">
                <a:latin typeface="Amatic SC"/>
                <a:ea typeface="Amatic SC"/>
                <a:cs typeface="Amatic SC"/>
                <a:sym typeface="Amatic SC"/>
              </a:defRPr>
            </a:lvl7pPr>
            <a:lvl8pPr lvl="7" rtl="0" algn="ctr">
              <a:spcBef>
                <a:spcPts val="0"/>
              </a:spcBef>
              <a:spcAft>
                <a:spcPts val="0"/>
              </a:spcAft>
              <a:buNone/>
              <a:defRPr sz="4800">
                <a:latin typeface="Amatic SC"/>
                <a:ea typeface="Amatic SC"/>
                <a:cs typeface="Amatic SC"/>
                <a:sym typeface="Amatic SC"/>
              </a:defRPr>
            </a:lvl8pPr>
            <a:lvl9pPr lvl="8" rtl="0" algn="ctr">
              <a:spcBef>
                <a:spcPts val="0"/>
              </a:spcBef>
              <a:spcAft>
                <a:spcPts val="0"/>
              </a:spcAft>
              <a:buNone/>
              <a:defRPr sz="4800">
                <a:latin typeface="Amatic SC"/>
                <a:ea typeface="Amatic SC"/>
                <a:cs typeface="Amatic SC"/>
                <a:sym typeface="Amatic SC"/>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2" Type="http://schemas.openxmlformats.org/officeDocument/2006/relationships/slideLayout" Target="../slideLayouts/slideLayout33.xml"/><Relationship Id="rId21" Type="http://schemas.openxmlformats.org/officeDocument/2006/relationships/slideLayout" Target="../slideLayouts/slideLayout32.xml"/><Relationship Id="rId24" Type="http://schemas.openxmlformats.org/officeDocument/2006/relationships/slideLayout" Target="../slideLayouts/slideLayout35.xml"/><Relationship Id="rId23" Type="http://schemas.openxmlformats.org/officeDocument/2006/relationships/slideLayout" Target="../slideLayouts/slideLayout34.xml"/><Relationship Id="rId1" Type="http://schemas.openxmlformats.org/officeDocument/2006/relationships/image" Target="../media/image13.png"/><Relationship Id="rId2" Type="http://schemas.openxmlformats.org/officeDocument/2006/relationships/image" Target="../media/image10.png"/><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25" Type="http://schemas.openxmlformats.org/officeDocument/2006/relationships/theme" Target="../theme/theme3.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9" Type="http://schemas.openxmlformats.org/officeDocument/2006/relationships/slideLayout" Target="../slideLayouts/slideLayout30.xml"/><Relationship Id="rId18"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F8EAD1"/>
        </a:solidFill>
      </p:bgPr>
    </p:bg>
    <p:spTree>
      <p:nvGrpSpPr>
        <p:cNvPr id="59" name="Shape 59"/>
        <p:cNvGrpSpPr/>
        <p:nvPr/>
      </p:nvGrpSpPr>
      <p:grpSpPr>
        <a:xfrm>
          <a:off x="0" y="0"/>
          <a:ext cx="0" cy="0"/>
          <a:chOff x="0" y="0"/>
          <a:chExt cx="0" cy="0"/>
        </a:xfrm>
      </p:grpSpPr>
      <p:sp>
        <p:nvSpPr>
          <p:cNvPr id="60" name="Google Shape;60;p15"/>
          <p:cNvSpPr txBox="1"/>
          <p:nvPr>
            <p:ph type="title"/>
          </p:nvPr>
        </p:nvSpPr>
        <p:spPr>
          <a:xfrm>
            <a:off x="54900" y="668025"/>
            <a:ext cx="8702100" cy="465000"/>
          </a:xfrm>
          <a:prstGeom prst="rect">
            <a:avLst/>
          </a:prstGeom>
          <a:noFill/>
          <a:ln>
            <a:noFill/>
          </a:ln>
        </p:spPr>
        <p:txBody>
          <a:bodyPr anchorCtr="0" anchor="t" bIns="91425" lIns="91425" spcFirstLastPara="1" rIns="91425" wrap="square" tIns="91425">
            <a:noAutofit/>
          </a:bodyPr>
          <a:lstStyle>
            <a:lvl1pPr lvl="0"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1pPr>
            <a:lvl2pPr lvl="1"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2pPr>
            <a:lvl3pPr lvl="2"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3pPr>
            <a:lvl4pPr lvl="3"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4pPr>
            <a:lvl5pPr lvl="4"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5pPr>
            <a:lvl6pPr lvl="5"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6pPr>
            <a:lvl7pPr lvl="6"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7pPr>
            <a:lvl8pPr lvl="7"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8pPr>
            <a:lvl9pPr lvl="8" rtl="0">
              <a:spcBef>
                <a:spcPts val="0"/>
              </a:spcBef>
              <a:spcAft>
                <a:spcPts val="0"/>
              </a:spcAft>
              <a:buClr>
                <a:schemeClr val="dk1"/>
              </a:buClr>
              <a:buSzPts val="2800"/>
              <a:buFont typeface="Gill Sans"/>
              <a:buNone/>
              <a:defRPr sz="2800">
                <a:solidFill>
                  <a:schemeClr val="dk1"/>
                </a:solidFill>
                <a:latin typeface="Gill Sans"/>
                <a:ea typeface="Gill Sans"/>
                <a:cs typeface="Gill Sans"/>
                <a:sym typeface="Gill Sans"/>
              </a:defRPr>
            </a:lvl9pPr>
          </a:lstStyle>
          <a:p/>
        </p:txBody>
      </p:sp>
      <p:sp>
        <p:nvSpPr>
          <p:cNvPr id="61" name="Google Shape;61;p15"/>
          <p:cNvSpPr txBox="1"/>
          <p:nvPr>
            <p:ph idx="1" type="body"/>
          </p:nvPr>
        </p:nvSpPr>
        <p:spPr>
          <a:xfrm>
            <a:off x="91475" y="1133024"/>
            <a:ext cx="8740800" cy="3435900"/>
          </a:xfrm>
          <a:prstGeom prst="rect">
            <a:avLst/>
          </a:prstGeom>
          <a:noFill/>
          <a:ln>
            <a:noFill/>
          </a:ln>
        </p:spPr>
        <p:txBody>
          <a:bodyPr anchorCtr="0" anchor="t" bIns="91425" lIns="91425" spcFirstLastPara="1" rIns="91425" wrap="square" tIns="91425">
            <a:noAutofit/>
          </a:bodyPr>
          <a:lstStyle>
            <a:lvl1pPr indent="-342900" lvl="0" marL="457200" rtl="0">
              <a:lnSpc>
                <a:spcPct val="115000"/>
              </a:lnSpc>
              <a:spcBef>
                <a:spcPts val="0"/>
              </a:spcBef>
              <a:spcAft>
                <a:spcPts val="0"/>
              </a:spcAft>
              <a:buClr>
                <a:schemeClr val="dk1"/>
              </a:buClr>
              <a:buSzPts val="1800"/>
              <a:buFont typeface="Gill Sans"/>
              <a:buChar char="●"/>
              <a:defRPr sz="1800">
                <a:solidFill>
                  <a:schemeClr val="dk1"/>
                </a:solidFill>
                <a:latin typeface="Gill Sans"/>
                <a:ea typeface="Gill Sans"/>
                <a:cs typeface="Gill Sans"/>
                <a:sym typeface="Gill Sans"/>
              </a:defRPr>
            </a:lvl1pPr>
            <a:lvl2pPr indent="-317500" lvl="1" marL="9144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2pPr>
            <a:lvl3pPr indent="-317500" lvl="2" marL="13716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3pPr>
            <a:lvl4pPr indent="-317500" lvl="3" marL="18288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4pPr>
            <a:lvl5pPr indent="-317500" lvl="4" marL="22860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5pPr>
            <a:lvl6pPr indent="-317500" lvl="5" marL="27432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6pPr>
            <a:lvl7pPr indent="-317500" lvl="6" marL="32004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7pPr>
            <a:lvl8pPr indent="-317500" lvl="7" marL="3657600" rtl="0">
              <a:lnSpc>
                <a:spcPct val="115000"/>
              </a:lnSpc>
              <a:spcBef>
                <a:spcPts val="1600"/>
              </a:spcBef>
              <a:spcAft>
                <a:spcPts val="0"/>
              </a:spcAft>
              <a:buClr>
                <a:schemeClr val="dk1"/>
              </a:buClr>
              <a:buSzPts val="1400"/>
              <a:buFont typeface="Gill Sans"/>
              <a:buChar char="○"/>
              <a:defRPr>
                <a:solidFill>
                  <a:schemeClr val="dk1"/>
                </a:solidFill>
                <a:latin typeface="Gill Sans"/>
                <a:ea typeface="Gill Sans"/>
                <a:cs typeface="Gill Sans"/>
                <a:sym typeface="Gill Sans"/>
              </a:defRPr>
            </a:lvl8pPr>
            <a:lvl9pPr indent="-317500" lvl="8" marL="4114800" rtl="0">
              <a:lnSpc>
                <a:spcPct val="115000"/>
              </a:lnSpc>
              <a:spcBef>
                <a:spcPts val="1600"/>
              </a:spcBef>
              <a:spcAft>
                <a:spcPts val="1600"/>
              </a:spcAft>
              <a:buClr>
                <a:schemeClr val="dk1"/>
              </a:buClr>
              <a:buSzPts val="1400"/>
              <a:buFont typeface="Gill Sans"/>
              <a:buChar char="■"/>
              <a:defRPr>
                <a:solidFill>
                  <a:schemeClr val="dk1"/>
                </a:solidFill>
                <a:latin typeface="Gill Sans"/>
                <a:ea typeface="Gill Sans"/>
                <a:cs typeface="Gill Sans"/>
                <a:sym typeface="Gill Sans"/>
              </a:defRPr>
            </a:lvl9pPr>
          </a:lstStyle>
          <a:p/>
        </p:txBody>
      </p:sp>
      <p:sp>
        <p:nvSpPr>
          <p:cNvPr id="62" name="Google Shape;62;p1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rtl="0" algn="r">
              <a:buNone/>
              <a:defRPr sz="1000">
                <a:solidFill>
                  <a:schemeClr val="dk2"/>
                </a:solidFill>
              </a:defRPr>
            </a:lvl1pPr>
            <a:lvl2pPr lvl="1" rtl="0" algn="r">
              <a:buNone/>
              <a:defRPr sz="1000">
                <a:solidFill>
                  <a:schemeClr val="dk2"/>
                </a:solidFill>
              </a:defRPr>
            </a:lvl2pPr>
            <a:lvl3pPr lvl="2" rtl="0" algn="r">
              <a:buNone/>
              <a:defRPr sz="1000">
                <a:solidFill>
                  <a:schemeClr val="dk2"/>
                </a:solidFill>
              </a:defRPr>
            </a:lvl3pPr>
            <a:lvl4pPr lvl="3" rtl="0" algn="r">
              <a:buNone/>
              <a:defRPr sz="1000">
                <a:solidFill>
                  <a:schemeClr val="dk2"/>
                </a:solidFill>
              </a:defRPr>
            </a:lvl4pPr>
            <a:lvl5pPr lvl="4" rtl="0" algn="r">
              <a:buNone/>
              <a:defRPr sz="1000">
                <a:solidFill>
                  <a:schemeClr val="dk2"/>
                </a:solidFill>
              </a:defRPr>
            </a:lvl5pPr>
            <a:lvl6pPr lvl="5" rtl="0" algn="r">
              <a:buNone/>
              <a:defRPr sz="1000">
                <a:solidFill>
                  <a:schemeClr val="dk2"/>
                </a:solidFill>
              </a:defRPr>
            </a:lvl6pPr>
            <a:lvl7pPr lvl="6" rtl="0" algn="r">
              <a:buNone/>
              <a:defRPr sz="1000">
                <a:solidFill>
                  <a:schemeClr val="dk2"/>
                </a:solidFill>
              </a:defRPr>
            </a:lvl7pPr>
            <a:lvl8pPr lvl="7" rtl="0" algn="r">
              <a:buNone/>
              <a:defRPr sz="1000">
                <a:solidFill>
                  <a:schemeClr val="dk2"/>
                </a:solidFill>
              </a:defRPr>
            </a:lvl8pPr>
            <a:lvl9pPr lvl="8" rtl="0" algn="r">
              <a:buNone/>
              <a:defRPr sz="1000">
                <a:solidFill>
                  <a:schemeClr val="dk2"/>
                </a:solidFill>
              </a:defRPr>
            </a:lvl9pPr>
          </a:lstStyle>
          <a:p>
            <a:pPr indent="0" lvl="0" marL="0" rtl="0" algn="r">
              <a:spcBef>
                <a:spcPts val="0"/>
              </a:spcBef>
              <a:spcAft>
                <a:spcPts val="0"/>
              </a:spcAft>
              <a:buNone/>
            </a:pPr>
            <a:fld id="{00000000-1234-1234-1234-123412341234}" type="slidenum">
              <a:rPr lang="en-GB"/>
              <a:t>‹#›</a:t>
            </a:fld>
            <a:endParaRPr/>
          </a:p>
        </p:txBody>
      </p:sp>
      <p:pic>
        <p:nvPicPr>
          <p:cNvPr id="63" name="Google Shape;63;p15"/>
          <p:cNvPicPr preferRelativeResize="0"/>
          <p:nvPr/>
        </p:nvPicPr>
        <p:blipFill rotWithShape="1">
          <a:blip r:embed="rId1">
            <a:alphaModFix/>
          </a:blip>
          <a:srcRect b="0" l="0" r="0" t="0"/>
          <a:stretch/>
        </p:blipFill>
        <p:spPr>
          <a:xfrm>
            <a:off x="942325" y="0"/>
            <a:ext cx="8201675" cy="668025"/>
          </a:xfrm>
          <a:prstGeom prst="rect">
            <a:avLst/>
          </a:prstGeom>
          <a:noFill/>
          <a:ln>
            <a:noFill/>
          </a:ln>
        </p:spPr>
      </p:pic>
      <p:sp>
        <p:nvSpPr>
          <p:cNvPr id="64" name="Google Shape;64;p15"/>
          <p:cNvSpPr/>
          <p:nvPr/>
        </p:nvSpPr>
        <p:spPr>
          <a:xfrm>
            <a:off x="2182475" y="83675"/>
            <a:ext cx="6897900" cy="536100"/>
          </a:xfrm>
          <a:prstGeom prst="roundRect">
            <a:avLst>
              <a:gd fmla="val 16667" name="adj"/>
            </a:avLst>
          </a:prstGeom>
          <a:solidFill>
            <a:srgbClr val="D9D2E9"/>
          </a:solidFill>
          <a:ln cap="flat" cmpd="sng" w="9525">
            <a:solidFill>
              <a:srgbClr val="595959"/>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700"/>
              <a:buFont typeface="Arial"/>
              <a:buNone/>
            </a:pPr>
            <a:r>
              <a:t/>
            </a:r>
            <a:endParaRPr b="0" i="0" sz="1700" u="none" cap="none" strike="noStrike">
              <a:solidFill>
                <a:srgbClr val="000000"/>
              </a:solidFill>
              <a:latin typeface="Gill Sans"/>
              <a:ea typeface="Gill Sans"/>
              <a:cs typeface="Gill Sans"/>
              <a:sym typeface="Gill Sans"/>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pic>
        <p:nvPicPr>
          <p:cNvPr id="65" name="Google Shape;65;p15"/>
          <p:cNvPicPr preferRelativeResize="0"/>
          <p:nvPr/>
        </p:nvPicPr>
        <p:blipFill rotWithShape="1">
          <a:blip r:embed="rId2">
            <a:alphaModFix/>
          </a:blip>
          <a:srcRect b="0" l="0" r="0" t="0"/>
          <a:stretch/>
        </p:blipFill>
        <p:spPr>
          <a:xfrm>
            <a:off x="0" y="0"/>
            <a:ext cx="981034" cy="668022"/>
          </a:xfrm>
          <a:prstGeom prst="rect">
            <a:avLst/>
          </a:prstGeom>
          <a:noFill/>
          <a:ln>
            <a:noFill/>
          </a:ln>
        </p:spPr>
      </p:pic>
      <p:sp>
        <p:nvSpPr>
          <p:cNvPr id="66" name="Google Shape;66;p15"/>
          <p:cNvSpPr txBox="1"/>
          <p:nvPr/>
        </p:nvSpPr>
        <p:spPr>
          <a:xfrm>
            <a:off x="942320" y="-1"/>
            <a:ext cx="1379100" cy="33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1" i="0" lang="en-GB" sz="1900" u="none" cap="none" strike="noStrike">
                <a:solidFill>
                  <a:srgbClr val="FFFFFF"/>
                </a:solidFill>
                <a:latin typeface="Amatic SC"/>
                <a:ea typeface="Amatic SC"/>
                <a:cs typeface="Amatic SC"/>
                <a:sym typeface="Amatic SC"/>
              </a:rPr>
              <a:t>TOPIC QUESTION:</a:t>
            </a:r>
            <a:endParaRPr b="1" i="0" sz="1900" u="none" cap="none" strike="noStrike">
              <a:solidFill>
                <a:srgbClr val="FFFFFF"/>
              </a:solidFill>
              <a:latin typeface="Amatic SC"/>
              <a:ea typeface="Amatic SC"/>
              <a:cs typeface="Amatic SC"/>
              <a:sym typeface="Amatic SC"/>
            </a:endParaRPr>
          </a:p>
        </p:txBody>
      </p:sp>
      <p:sp>
        <p:nvSpPr>
          <p:cNvPr id="67" name="Google Shape;67;p15"/>
          <p:cNvSpPr txBox="1"/>
          <p:nvPr/>
        </p:nvSpPr>
        <p:spPr>
          <a:xfrm>
            <a:off x="942320" y="247009"/>
            <a:ext cx="1485300" cy="3300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1900"/>
              <a:buFont typeface="Arial"/>
              <a:buNone/>
            </a:pPr>
            <a:r>
              <a:rPr b="1" i="0" lang="en-GB" sz="1900" u="none" cap="none" strike="noStrike">
                <a:solidFill>
                  <a:srgbClr val="FFFFFF"/>
                </a:solidFill>
                <a:latin typeface="Amatic SC"/>
                <a:ea typeface="Amatic SC"/>
                <a:cs typeface="Amatic SC"/>
                <a:sym typeface="Amatic SC"/>
              </a:rPr>
              <a:t>L</a:t>
            </a:r>
            <a:r>
              <a:rPr b="1" i="0" lang="en-GB" sz="1800" u="none" cap="none" strike="noStrike">
                <a:solidFill>
                  <a:srgbClr val="FFFFFF"/>
                </a:solidFill>
                <a:latin typeface="Amatic SC"/>
                <a:ea typeface="Amatic SC"/>
                <a:cs typeface="Amatic SC"/>
                <a:sym typeface="Amatic SC"/>
              </a:rPr>
              <a:t>ESSON QUESTION:</a:t>
            </a:r>
            <a:endParaRPr b="1" i="0" sz="1800" u="none" cap="none" strike="noStrike">
              <a:solidFill>
                <a:srgbClr val="FFFFFF"/>
              </a:solidFill>
              <a:latin typeface="Amatic SC"/>
              <a:ea typeface="Amatic SC"/>
              <a:cs typeface="Amatic SC"/>
              <a:sym typeface="Amatic SC"/>
            </a:endParaRPr>
          </a:p>
        </p:txBody>
      </p:sp>
    </p:spTree>
  </p:cSld>
  <p:clrMap accent1="accent1" accent2="accent2" accent3="accent3" accent4="accent4" accent5="accent5" accent6="accent6" bg1="lt1" bg2="dk2" tx1="dk1" tx2="lt2" folHlink="folHlink" hlink="hlink"/>
  <p:sldLayoutIdLst>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7.png"/><Relationship Id="rId4" Type="http://schemas.openxmlformats.org/officeDocument/2006/relationships/image" Target="../media/image8.png"/><Relationship Id="rId9" Type="http://schemas.openxmlformats.org/officeDocument/2006/relationships/image" Target="../media/image29.png"/><Relationship Id="rId5" Type="http://schemas.openxmlformats.org/officeDocument/2006/relationships/image" Target="../media/image17.png"/><Relationship Id="rId6" Type="http://schemas.openxmlformats.org/officeDocument/2006/relationships/image" Target="../media/image23.png"/><Relationship Id="rId7" Type="http://schemas.openxmlformats.org/officeDocument/2006/relationships/image" Target="../media/image19.png"/><Relationship Id="rId8"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9.png"/><Relationship Id="rId4" Type="http://schemas.openxmlformats.org/officeDocument/2006/relationships/image" Target="../media/image18.png"/><Relationship Id="rId5" Type="http://schemas.openxmlformats.org/officeDocument/2006/relationships/image" Target="../media/image1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24.pn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31.png"/><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30.png"/><Relationship Id="rId4" Type="http://schemas.openxmlformats.org/officeDocument/2006/relationships/image" Target="../media/image3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 Id="rId3" Type="http://schemas.openxmlformats.org/officeDocument/2006/relationships/image" Target="../media/image2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 Id="rId3" Type="http://schemas.openxmlformats.org/officeDocument/2006/relationships/image" Target="../media/image33.png"/><Relationship Id="rId4" Type="http://schemas.openxmlformats.org/officeDocument/2006/relationships/image" Target="../media/image27.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 Id="rId3" Type="http://schemas.openxmlformats.org/officeDocument/2006/relationships/image" Target="../media/image28.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9DFBC"/>
        </a:solidFill>
      </p:bgPr>
    </p:bg>
    <p:spTree>
      <p:nvGrpSpPr>
        <p:cNvPr id="193" name="Shape 193"/>
        <p:cNvGrpSpPr/>
        <p:nvPr/>
      </p:nvGrpSpPr>
      <p:grpSpPr>
        <a:xfrm>
          <a:off x="0" y="0"/>
          <a:ext cx="0" cy="0"/>
          <a:chOff x="0" y="0"/>
          <a:chExt cx="0" cy="0"/>
        </a:xfrm>
      </p:grpSpPr>
      <p:sp>
        <p:nvSpPr>
          <p:cNvPr id="194" name="Google Shape;194;p38"/>
          <p:cNvSpPr txBox="1"/>
          <p:nvPr/>
        </p:nvSpPr>
        <p:spPr>
          <a:xfrm>
            <a:off x="1" y="82515"/>
            <a:ext cx="8534400" cy="4287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5400" u="none" cap="none" strike="noStrike">
                <a:solidFill>
                  <a:srgbClr val="503C85"/>
                </a:solidFill>
                <a:latin typeface="Amatic SC"/>
                <a:ea typeface="Amatic SC"/>
                <a:cs typeface="Amatic SC"/>
                <a:sym typeface="Amatic SC"/>
              </a:rPr>
              <a:t>5-MINUTE MEMORY CHALLENGE</a:t>
            </a:r>
            <a:endParaRPr b="1" i="0" sz="5400" u="none" cap="none" strike="noStrike">
              <a:solidFill>
                <a:srgbClr val="503C85"/>
              </a:solidFill>
              <a:latin typeface="Amatic SC"/>
              <a:ea typeface="Amatic SC"/>
              <a:cs typeface="Amatic SC"/>
              <a:sym typeface="Amatic SC"/>
            </a:endParaRPr>
          </a:p>
        </p:txBody>
      </p:sp>
      <p:sp>
        <p:nvSpPr>
          <p:cNvPr id="195" name="Google Shape;195;p38"/>
          <p:cNvSpPr txBox="1"/>
          <p:nvPr/>
        </p:nvSpPr>
        <p:spPr>
          <a:xfrm>
            <a:off x="4353275" y="1897069"/>
            <a:ext cx="4522500" cy="5943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96" name="Google Shape;196;p38"/>
          <p:cNvSpPr/>
          <p:nvPr/>
        </p:nvSpPr>
        <p:spPr>
          <a:xfrm>
            <a:off x="0" y="866823"/>
            <a:ext cx="9145500" cy="818400"/>
          </a:xfrm>
          <a:prstGeom prst="rect">
            <a:avLst/>
          </a:prstGeom>
          <a:solidFill>
            <a:srgbClr val="674EA7"/>
          </a:solidFill>
          <a:ln cap="flat" cmpd="sng" w="9525">
            <a:solidFill>
              <a:srgbClr val="674EA7"/>
            </a:solidFill>
            <a:prstDash val="solid"/>
            <a:round/>
            <a:headEnd len="sm" w="sm" type="none"/>
            <a:tailEnd len="sm" w="sm" type="none"/>
          </a:ln>
        </p:spPr>
        <p:txBody>
          <a:bodyPr anchorCtr="0" anchor="ctr" bIns="68550" lIns="68550" spcFirstLastPara="1" rIns="68550" wrap="square" tIns="68550">
            <a:noAutofit/>
          </a:bodyPr>
          <a:lstStyle/>
          <a:p>
            <a:pPr indent="0" lvl="0" marL="0" marR="0" rtl="0" algn="l">
              <a:lnSpc>
                <a:spcPct val="100000"/>
              </a:lnSpc>
              <a:spcBef>
                <a:spcPts val="0"/>
              </a:spcBef>
              <a:spcAft>
                <a:spcPts val="0"/>
              </a:spcAft>
              <a:buNone/>
            </a:pPr>
            <a:r>
              <a:t/>
            </a:r>
            <a:endParaRPr b="0" i="0" sz="1050" u="none" cap="none" strike="noStrike">
              <a:solidFill>
                <a:srgbClr val="000000"/>
              </a:solidFill>
              <a:latin typeface="Arial"/>
              <a:ea typeface="Arial"/>
              <a:cs typeface="Arial"/>
              <a:sym typeface="Arial"/>
            </a:endParaRPr>
          </a:p>
        </p:txBody>
      </p:sp>
      <p:sp>
        <p:nvSpPr>
          <p:cNvPr id="197" name="Google Shape;197;p38"/>
          <p:cNvSpPr txBox="1"/>
          <p:nvPr/>
        </p:nvSpPr>
        <p:spPr>
          <a:xfrm>
            <a:off x="52025" y="819199"/>
            <a:ext cx="1693200" cy="8184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5400" u="none" cap="none" strike="noStrike">
                <a:solidFill>
                  <a:srgbClr val="FFFFFF"/>
                </a:solidFill>
                <a:latin typeface="Amatic SC"/>
                <a:ea typeface="Amatic SC"/>
                <a:cs typeface="Amatic SC"/>
                <a:sym typeface="Amatic SC"/>
              </a:rPr>
              <a:t>TASK:</a:t>
            </a:r>
            <a:endParaRPr b="1" i="0" sz="5400" u="none" cap="none" strike="noStrike">
              <a:solidFill>
                <a:srgbClr val="FFFFFF"/>
              </a:solidFill>
              <a:latin typeface="Amatic SC"/>
              <a:ea typeface="Amatic SC"/>
              <a:cs typeface="Amatic SC"/>
              <a:sym typeface="Amatic SC"/>
            </a:endParaRPr>
          </a:p>
        </p:txBody>
      </p:sp>
      <p:pic>
        <p:nvPicPr>
          <p:cNvPr id="198" name="Google Shape;198;p38"/>
          <p:cNvPicPr preferRelativeResize="0"/>
          <p:nvPr/>
        </p:nvPicPr>
        <p:blipFill rotWithShape="1">
          <a:blip r:embed="rId3">
            <a:alphaModFix/>
          </a:blip>
          <a:srcRect b="0" l="0" r="0" t="0"/>
          <a:stretch/>
        </p:blipFill>
        <p:spPr>
          <a:xfrm>
            <a:off x="6896847" y="2228582"/>
            <a:ext cx="2072341" cy="1732063"/>
          </a:xfrm>
          <a:prstGeom prst="rect">
            <a:avLst/>
          </a:prstGeom>
          <a:noFill/>
          <a:ln>
            <a:noFill/>
          </a:ln>
        </p:spPr>
      </p:pic>
      <p:pic>
        <p:nvPicPr>
          <p:cNvPr descr="A picture containing drawing&#10;&#10;Description automatically generated" id="199" name="Google Shape;199;p38"/>
          <p:cNvPicPr preferRelativeResize="0"/>
          <p:nvPr/>
        </p:nvPicPr>
        <p:blipFill rotWithShape="1">
          <a:blip r:embed="rId4">
            <a:alphaModFix/>
          </a:blip>
          <a:srcRect b="0" l="0" r="0" t="0"/>
          <a:stretch/>
        </p:blipFill>
        <p:spPr>
          <a:xfrm>
            <a:off x="6204977" y="4410909"/>
            <a:ext cx="2093117" cy="732591"/>
          </a:xfrm>
          <a:prstGeom prst="rect">
            <a:avLst/>
          </a:prstGeom>
          <a:noFill/>
          <a:ln>
            <a:noFill/>
          </a:ln>
        </p:spPr>
      </p:pic>
      <p:sp>
        <p:nvSpPr>
          <p:cNvPr id="200" name="Google Shape;200;p38"/>
          <p:cNvSpPr txBox="1"/>
          <p:nvPr/>
        </p:nvSpPr>
        <p:spPr>
          <a:xfrm>
            <a:off x="174812" y="4562891"/>
            <a:ext cx="5933100" cy="428700"/>
          </a:xfrm>
          <a:prstGeom prst="rect">
            <a:avLst/>
          </a:prstGeom>
          <a:noFill/>
          <a:ln>
            <a:noFill/>
          </a:ln>
        </p:spPr>
        <p:txBody>
          <a:bodyPr anchorCtr="0" anchor="t" bIns="68550" lIns="68550" spcFirstLastPara="1" rIns="68550" wrap="square" tIns="68550">
            <a:noAutofit/>
          </a:bodyPr>
          <a:lstStyle/>
          <a:p>
            <a:pPr indent="0" lvl="0" marL="0" marR="0" rtl="0" algn="l">
              <a:lnSpc>
                <a:spcPct val="100000"/>
              </a:lnSpc>
              <a:spcBef>
                <a:spcPts val="0"/>
              </a:spcBef>
              <a:spcAft>
                <a:spcPts val="0"/>
              </a:spcAft>
              <a:buNone/>
            </a:pPr>
            <a:r>
              <a:rPr b="1" i="0" lang="en-GB" sz="3200" u="none" cap="none" strike="noStrike">
                <a:solidFill>
                  <a:srgbClr val="503C85"/>
                </a:solidFill>
                <a:latin typeface="Amatic SC"/>
                <a:ea typeface="Amatic SC"/>
                <a:cs typeface="Amatic SC"/>
                <a:sym typeface="Amatic SC"/>
              </a:rPr>
              <a:t>Be Safe. Be Respectful. Be Responsible</a:t>
            </a:r>
            <a:endParaRPr b="1" i="0" sz="3200" u="none" cap="none" strike="noStrike">
              <a:solidFill>
                <a:srgbClr val="503C85"/>
              </a:solidFill>
              <a:latin typeface="Amatic SC"/>
              <a:ea typeface="Amatic SC"/>
              <a:cs typeface="Amatic SC"/>
              <a:sym typeface="Amatic SC"/>
            </a:endParaRPr>
          </a:p>
        </p:txBody>
      </p:sp>
      <p:sp>
        <p:nvSpPr>
          <p:cNvPr id="201" name="Google Shape;201;p38"/>
          <p:cNvSpPr/>
          <p:nvPr/>
        </p:nvSpPr>
        <p:spPr>
          <a:xfrm rot="10800000">
            <a:off x="52024" y="1685291"/>
            <a:ext cx="6562500" cy="2877600"/>
          </a:xfrm>
          <a:prstGeom prst="round2SameRect">
            <a:avLst>
              <a:gd fmla="val 16667" name="adj1"/>
              <a:gd fmla="val 0" name="adj2"/>
            </a:avLst>
          </a:prstGeom>
          <a:solidFill>
            <a:srgbClr val="D9D3E8"/>
          </a:solidFill>
          <a:ln cap="flat" cmpd="sng" w="9525">
            <a:solidFill>
              <a:srgbClr val="503C85"/>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
        <p:nvSpPr>
          <p:cNvPr id="202" name="Google Shape;202;p38"/>
          <p:cNvSpPr txBox="1"/>
          <p:nvPr/>
        </p:nvSpPr>
        <p:spPr>
          <a:xfrm>
            <a:off x="1637553" y="866832"/>
            <a:ext cx="72384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1" sz="3400">
              <a:solidFill>
                <a:srgbClr val="FFFFFF"/>
              </a:solidFill>
              <a:latin typeface="Gill Sans"/>
              <a:ea typeface="Gill Sans"/>
              <a:cs typeface="Gill Sans"/>
              <a:sym typeface="Gill Sans"/>
            </a:endParaRPr>
          </a:p>
        </p:txBody>
      </p:sp>
      <p:sp>
        <p:nvSpPr>
          <p:cNvPr id="203" name="Google Shape;203;p38"/>
          <p:cNvSpPr txBox="1"/>
          <p:nvPr/>
        </p:nvSpPr>
        <p:spPr>
          <a:xfrm>
            <a:off x="174812" y="1801906"/>
            <a:ext cx="6148500" cy="307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rPr b="0" i="0" lang="en-GB" sz="1400" u="none" cap="none" strike="noStrike">
                <a:solidFill>
                  <a:srgbClr val="000000"/>
                </a:solidFill>
                <a:latin typeface="Arial"/>
                <a:ea typeface="Arial"/>
                <a:cs typeface="Arial"/>
                <a:sym typeface="Arial"/>
              </a:rPr>
              <a:t> </a:t>
            </a:r>
            <a:endParaRPr/>
          </a:p>
        </p:txBody>
      </p:sp>
      <p:sp>
        <p:nvSpPr>
          <p:cNvPr id="204" name="Google Shape;204;p38"/>
          <p:cNvSpPr txBox="1"/>
          <p:nvPr/>
        </p:nvSpPr>
        <p:spPr>
          <a:xfrm>
            <a:off x="427667" y="1685375"/>
            <a:ext cx="5811300" cy="631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t/>
            </a:r>
            <a:endParaRPr sz="2900"/>
          </a:p>
        </p:txBody>
      </p:sp>
      <p:sp>
        <p:nvSpPr>
          <p:cNvPr id="205" name="Google Shape;205;p38"/>
          <p:cNvSpPr txBox="1"/>
          <p:nvPr/>
        </p:nvSpPr>
        <p:spPr>
          <a:xfrm>
            <a:off x="1606367" y="883550"/>
            <a:ext cx="7300800" cy="785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900">
                <a:solidFill>
                  <a:schemeClr val="lt1"/>
                </a:solidFill>
                <a:latin typeface="Amatic SC"/>
                <a:ea typeface="Amatic SC"/>
                <a:cs typeface="Amatic SC"/>
                <a:sym typeface="Amatic SC"/>
              </a:rPr>
              <a:t>Geog your memory</a:t>
            </a:r>
            <a:endParaRPr b="1" sz="3900">
              <a:solidFill>
                <a:schemeClr val="lt1"/>
              </a:solidFill>
              <a:latin typeface="Amatic SC"/>
              <a:ea typeface="Amatic SC"/>
              <a:cs typeface="Amatic SC"/>
              <a:sym typeface="Amatic SC"/>
            </a:endParaRPr>
          </a:p>
        </p:txBody>
      </p:sp>
      <p:pic>
        <p:nvPicPr>
          <p:cNvPr id="206" name="Google Shape;206;p38"/>
          <p:cNvPicPr preferRelativeResize="0"/>
          <p:nvPr/>
        </p:nvPicPr>
        <p:blipFill rotWithShape="1">
          <a:blip r:embed="rId5">
            <a:alphaModFix/>
          </a:blip>
          <a:srcRect b="54687" l="20466" r="60029" t="-3774"/>
          <a:stretch/>
        </p:blipFill>
        <p:spPr>
          <a:xfrm>
            <a:off x="6962500" y="54550"/>
            <a:ext cx="2006700" cy="1452000"/>
          </a:xfrm>
          <a:prstGeom prst="ellipse">
            <a:avLst/>
          </a:prstGeom>
          <a:noFill/>
          <a:ln>
            <a:noFill/>
          </a:ln>
        </p:spPr>
      </p:pic>
      <p:sp>
        <p:nvSpPr>
          <p:cNvPr id="207" name="Google Shape;207;p38"/>
          <p:cNvSpPr txBox="1"/>
          <p:nvPr/>
        </p:nvSpPr>
        <p:spPr>
          <a:xfrm>
            <a:off x="0" y="1685225"/>
            <a:ext cx="6696900" cy="1200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300"/>
              <a:t>What are the advantages and disadvantages of wind energy?</a:t>
            </a:r>
            <a:endParaRPr sz="3300"/>
          </a:p>
        </p:txBody>
      </p:sp>
      <p:pic>
        <p:nvPicPr>
          <p:cNvPr id="208" name="Google Shape;208;p38"/>
          <p:cNvPicPr preferRelativeResize="0"/>
          <p:nvPr/>
        </p:nvPicPr>
        <p:blipFill>
          <a:blip r:embed="rId6">
            <a:alphaModFix/>
          </a:blip>
          <a:stretch>
            <a:fillRect/>
          </a:stretch>
        </p:blipFill>
        <p:spPr>
          <a:xfrm>
            <a:off x="52025" y="2571750"/>
            <a:ext cx="1905000" cy="1905000"/>
          </a:xfrm>
          <a:prstGeom prst="rect">
            <a:avLst/>
          </a:prstGeom>
          <a:noFill/>
          <a:ln>
            <a:noFill/>
          </a:ln>
        </p:spPr>
      </p:pic>
      <p:pic>
        <p:nvPicPr>
          <p:cNvPr id="209" name="Google Shape;209;p38"/>
          <p:cNvPicPr preferRelativeResize="0"/>
          <p:nvPr/>
        </p:nvPicPr>
        <p:blipFill>
          <a:blip r:embed="rId7">
            <a:alphaModFix/>
          </a:blip>
          <a:stretch>
            <a:fillRect/>
          </a:stretch>
        </p:blipFill>
        <p:spPr>
          <a:xfrm>
            <a:off x="1957025" y="2902388"/>
            <a:ext cx="1342738" cy="1342738"/>
          </a:xfrm>
          <a:prstGeom prst="rect">
            <a:avLst/>
          </a:prstGeom>
          <a:noFill/>
          <a:ln>
            <a:noFill/>
          </a:ln>
        </p:spPr>
      </p:pic>
      <p:pic>
        <p:nvPicPr>
          <p:cNvPr id="210" name="Google Shape;210;p38"/>
          <p:cNvPicPr preferRelativeResize="0"/>
          <p:nvPr/>
        </p:nvPicPr>
        <p:blipFill>
          <a:blip r:embed="rId8">
            <a:alphaModFix/>
          </a:blip>
          <a:stretch>
            <a:fillRect/>
          </a:stretch>
        </p:blipFill>
        <p:spPr>
          <a:xfrm>
            <a:off x="3433738" y="2902400"/>
            <a:ext cx="1452000" cy="1452000"/>
          </a:xfrm>
          <a:prstGeom prst="rect">
            <a:avLst/>
          </a:prstGeom>
          <a:noFill/>
          <a:ln>
            <a:noFill/>
          </a:ln>
        </p:spPr>
      </p:pic>
      <p:pic>
        <p:nvPicPr>
          <p:cNvPr id="211" name="Google Shape;211;p38"/>
          <p:cNvPicPr preferRelativeResize="0"/>
          <p:nvPr/>
        </p:nvPicPr>
        <p:blipFill>
          <a:blip r:embed="rId9">
            <a:alphaModFix/>
          </a:blip>
          <a:stretch>
            <a:fillRect/>
          </a:stretch>
        </p:blipFill>
        <p:spPr>
          <a:xfrm>
            <a:off x="5019700" y="2729725"/>
            <a:ext cx="1594813" cy="159481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CE5CD"/>
        </a:solidFill>
      </p:bgPr>
    </p:bg>
    <p:spTree>
      <p:nvGrpSpPr>
        <p:cNvPr id="215" name="Shape 215"/>
        <p:cNvGrpSpPr/>
        <p:nvPr/>
      </p:nvGrpSpPr>
      <p:grpSpPr>
        <a:xfrm>
          <a:off x="0" y="0"/>
          <a:ext cx="0" cy="0"/>
          <a:chOff x="0" y="0"/>
          <a:chExt cx="0" cy="0"/>
        </a:xfrm>
      </p:grpSpPr>
      <p:sp>
        <p:nvSpPr>
          <p:cNvPr id="216" name="Google Shape;216;p39"/>
          <p:cNvSpPr/>
          <p:nvPr/>
        </p:nvSpPr>
        <p:spPr>
          <a:xfrm>
            <a:off x="3899337" y="2532632"/>
            <a:ext cx="4983900" cy="11151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17" name="Google Shape;217;p39"/>
          <p:cNvSpPr/>
          <p:nvPr/>
        </p:nvSpPr>
        <p:spPr>
          <a:xfrm>
            <a:off x="3899337" y="1084831"/>
            <a:ext cx="4983900" cy="1115100"/>
          </a:xfrm>
          <a:prstGeom prst="roundRect">
            <a:avLst>
              <a:gd fmla="val 16667" name="adj"/>
            </a:avLst>
          </a:prstGeom>
          <a:solidFill>
            <a:srgbClr val="D9D2E9"/>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400"/>
              <a:buFont typeface="Arial"/>
              <a:buNone/>
            </a:pPr>
            <a:r>
              <a:t/>
            </a:r>
            <a:endParaRPr b="0" i="0" sz="2400" u="none" cap="none" strike="noStrike">
              <a:solidFill>
                <a:srgbClr val="000000"/>
              </a:solidFill>
              <a:latin typeface="Arial"/>
              <a:ea typeface="Arial"/>
              <a:cs typeface="Arial"/>
              <a:sym typeface="Arial"/>
            </a:endParaRPr>
          </a:p>
        </p:txBody>
      </p:sp>
      <p:sp>
        <p:nvSpPr>
          <p:cNvPr id="218" name="Google Shape;218;p39"/>
          <p:cNvSpPr txBox="1"/>
          <p:nvPr/>
        </p:nvSpPr>
        <p:spPr>
          <a:xfrm>
            <a:off x="1077250" y="4501200"/>
            <a:ext cx="4581900" cy="6423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000000"/>
              </a:buClr>
              <a:buSzPts val="3000"/>
              <a:buFont typeface="Arial"/>
              <a:buNone/>
            </a:pPr>
            <a:r>
              <a:rPr b="1" i="0" lang="en-GB" sz="3000" u="none" cap="none" strike="noStrike">
                <a:solidFill>
                  <a:srgbClr val="351C75"/>
                </a:solidFill>
                <a:latin typeface="Amatic SC"/>
                <a:ea typeface="Amatic SC"/>
                <a:cs typeface="Amatic SC"/>
                <a:sym typeface="Amatic SC"/>
              </a:rPr>
              <a:t>Be Safe. Be Respectful. Be Responsible</a:t>
            </a:r>
            <a:r>
              <a:rPr b="1" i="0" lang="en-GB" sz="3500" u="none" cap="none" strike="noStrike">
                <a:solidFill>
                  <a:srgbClr val="674EA7"/>
                </a:solidFill>
                <a:latin typeface="Amatic SC"/>
                <a:ea typeface="Amatic SC"/>
                <a:cs typeface="Amatic SC"/>
                <a:sym typeface="Amatic SC"/>
              </a:rPr>
              <a:t>.</a:t>
            </a:r>
            <a:endParaRPr b="1" i="0" sz="3500" u="none" cap="none" strike="noStrike">
              <a:solidFill>
                <a:srgbClr val="674EA7"/>
              </a:solidFill>
              <a:latin typeface="Amatic SC"/>
              <a:ea typeface="Amatic SC"/>
              <a:cs typeface="Amatic SC"/>
              <a:sym typeface="Amatic SC"/>
            </a:endParaRPr>
          </a:p>
        </p:txBody>
      </p:sp>
      <p:pic>
        <p:nvPicPr>
          <p:cNvPr id="219" name="Google Shape;219;p39"/>
          <p:cNvPicPr preferRelativeResize="0"/>
          <p:nvPr/>
        </p:nvPicPr>
        <p:blipFill rotWithShape="1">
          <a:blip r:embed="rId3">
            <a:alphaModFix/>
          </a:blip>
          <a:srcRect b="0" l="0" r="0" t="0"/>
          <a:stretch/>
        </p:blipFill>
        <p:spPr>
          <a:xfrm>
            <a:off x="3459625" y="986875"/>
            <a:ext cx="5499775" cy="505100"/>
          </a:xfrm>
          <a:prstGeom prst="rect">
            <a:avLst/>
          </a:prstGeom>
          <a:noFill/>
          <a:ln>
            <a:noFill/>
          </a:ln>
        </p:spPr>
      </p:pic>
      <p:sp>
        <p:nvSpPr>
          <p:cNvPr id="220" name="Google Shape;220;p39"/>
          <p:cNvSpPr txBox="1"/>
          <p:nvPr/>
        </p:nvSpPr>
        <p:spPr>
          <a:xfrm>
            <a:off x="647400" y="0"/>
            <a:ext cx="8496300" cy="11151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0"/>
              </a:spcAft>
              <a:buClr>
                <a:srgbClr val="000000"/>
              </a:buClr>
              <a:buSzPts val="6500"/>
              <a:buFont typeface="Arial"/>
              <a:buNone/>
            </a:pPr>
            <a:r>
              <a:rPr b="1" i="0" lang="en-GB" sz="6500" u="none" cap="none" strike="noStrike">
                <a:solidFill>
                  <a:srgbClr val="351C75"/>
                </a:solidFill>
                <a:latin typeface="Amatic SC"/>
                <a:ea typeface="Amatic SC"/>
                <a:cs typeface="Amatic SC"/>
                <a:sym typeface="Amatic SC"/>
              </a:rPr>
              <a:t>LEARNING INTENTIONS:</a:t>
            </a:r>
            <a:endParaRPr b="1" i="0" sz="6500" u="none" cap="none" strike="noStrike">
              <a:solidFill>
                <a:srgbClr val="351C75"/>
              </a:solidFill>
              <a:latin typeface="Amatic SC"/>
              <a:ea typeface="Amatic SC"/>
              <a:cs typeface="Amatic SC"/>
              <a:sym typeface="Amatic SC"/>
            </a:endParaRPr>
          </a:p>
        </p:txBody>
      </p:sp>
      <p:pic>
        <p:nvPicPr>
          <p:cNvPr id="221" name="Google Shape;221;p39"/>
          <p:cNvPicPr preferRelativeResize="0"/>
          <p:nvPr/>
        </p:nvPicPr>
        <p:blipFill rotWithShape="1">
          <a:blip r:embed="rId3">
            <a:alphaModFix/>
          </a:blip>
          <a:srcRect b="0" l="0" r="0" t="0"/>
          <a:stretch/>
        </p:blipFill>
        <p:spPr>
          <a:xfrm>
            <a:off x="3459625" y="2344200"/>
            <a:ext cx="5499775" cy="505100"/>
          </a:xfrm>
          <a:prstGeom prst="rect">
            <a:avLst/>
          </a:prstGeom>
          <a:noFill/>
          <a:ln>
            <a:noFill/>
          </a:ln>
        </p:spPr>
      </p:pic>
      <p:pic>
        <p:nvPicPr>
          <p:cNvPr id="222" name="Google Shape;222;p39"/>
          <p:cNvPicPr preferRelativeResize="0"/>
          <p:nvPr/>
        </p:nvPicPr>
        <p:blipFill rotWithShape="1">
          <a:blip r:embed="rId4">
            <a:alphaModFix/>
          </a:blip>
          <a:srcRect b="0" l="0" r="0" t="0"/>
          <a:stretch/>
        </p:blipFill>
        <p:spPr>
          <a:xfrm>
            <a:off x="5809275" y="4078400"/>
            <a:ext cx="2467857" cy="768206"/>
          </a:xfrm>
          <a:prstGeom prst="rect">
            <a:avLst/>
          </a:prstGeom>
          <a:noFill/>
          <a:ln>
            <a:noFill/>
          </a:ln>
        </p:spPr>
      </p:pic>
      <p:sp>
        <p:nvSpPr>
          <p:cNvPr id="223" name="Google Shape;223;p39"/>
          <p:cNvSpPr txBox="1"/>
          <p:nvPr/>
        </p:nvSpPr>
        <p:spPr>
          <a:xfrm>
            <a:off x="3899300" y="1491975"/>
            <a:ext cx="4983900" cy="64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800"/>
              <a:buFont typeface="Arial"/>
              <a:buNone/>
            </a:pPr>
            <a:r>
              <a:t/>
            </a:r>
            <a:endParaRPr b="0" i="0" sz="1800" u="none" cap="none" strike="noStrike">
              <a:solidFill>
                <a:srgbClr val="000000"/>
              </a:solidFill>
              <a:latin typeface="Gill Sans"/>
              <a:ea typeface="Gill Sans"/>
              <a:cs typeface="Gill Sans"/>
              <a:sym typeface="Gill Sans"/>
            </a:endParaRPr>
          </a:p>
        </p:txBody>
      </p:sp>
      <p:sp>
        <p:nvSpPr>
          <p:cNvPr id="224" name="Google Shape;224;p39"/>
          <p:cNvSpPr txBox="1"/>
          <p:nvPr/>
        </p:nvSpPr>
        <p:spPr>
          <a:xfrm>
            <a:off x="3974300" y="2996575"/>
            <a:ext cx="4860900" cy="6423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rgbClr val="000000"/>
              </a:solidFill>
              <a:latin typeface="Gill Sans"/>
              <a:ea typeface="Gill Sans"/>
              <a:cs typeface="Gill Sans"/>
              <a:sym typeface="Gill Sans"/>
            </a:endParaRPr>
          </a:p>
        </p:txBody>
      </p:sp>
      <p:sp>
        <p:nvSpPr>
          <p:cNvPr id="225" name="Google Shape;225;p39"/>
          <p:cNvSpPr txBox="1"/>
          <p:nvPr/>
        </p:nvSpPr>
        <p:spPr>
          <a:xfrm>
            <a:off x="3511827" y="986825"/>
            <a:ext cx="3821700" cy="50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FFFF"/>
                </a:solidFill>
                <a:latin typeface="Amatic SC"/>
                <a:ea typeface="Amatic SC"/>
                <a:cs typeface="Amatic SC"/>
                <a:sym typeface="Amatic SC"/>
              </a:rPr>
              <a:t>TOPIC QUESTION:</a:t>
            </a:r>
            <a:endParaRPr b="1" i="0" sz="2400" u="none" cap="none" strike="noStrike">
              <a:solidFill>
                <a:srgbClr val="FFFFFF"/>
              </a:solidFill>
              <a:latin typeface="Amatic SC"/>
              <a:ea typeface="Amatic SC"/>
              <a:cs typeface="Amatic SC"/>
              <a:sym typeface="Amatic SC"/>
            </a:endParaRPr>
          </a:p>
        </p:txBody>
      </p:sp>
      <p:sp>
        <p:nvSpPr>
          <p:cNvPr id="226" name="Google Shape;226;p39"/>
          <p:cNvSpPr txBox="1"/>
          <p:nvPr/>
        </p:nvSpPr>
        <p:spPr>
          <a:xfrm>
            <a:off x="3459626" y="2306125"/>
            <a:ext cx="4101600" cy="505200"/>
          </a:xfrm>
          <a:prstGeom prst="rect">
            <a:avLst/>
          </a:prstGeom>
          <a:noFill/>
          <a:ln>
            <a:noFill/>
          </a:ln>
        </p:spPr>
        <p:txBody>
          <a:bodyPr anchorCtr="0" anchor="t" bIns="91425" lIns="91425" spcFirstLastPara="1" rIns="91425" wrap="square" tIns="91425">
            <a:noAutofit/>
          </a:bodyPr>
          <a:lstStyle/>
          <a:p>
            <a:pPr indent="0" lvl="0" marL="0" marR="0" rtl="0" algn="l">
              <a:lnSpc>
                <a:spcPct val="115000"/>
              </a:lnSpc>
              <a:spcBef>
                <a:spcPts val="0"/>
              </a:spcBef>
              <a:spcAft>
                <a:spcPts val="0"/>
              </a:spcAft>
              <a:buClr>
                <a:srgbClr val="000000"/>
              </a:buClr>
              <a:buSzPts val="2400"/>
              <a:buFont typeface="Arial"/>
              <a:buNone/>
            </a:pPr>
            <a:r>
              <a:rPr b="1" i="0" lang="en-GB" sz="2400" u="none" cap="none" strike="noStrike">
                <a:solidFill>
                  <a:srgbClr val="FFFFFF"/>
                </a:solidFill>
                <a:latin typeface="Amatic SC"/>
                <a:ea typeface="Amatic SC"/>
                <a:cs typeface="Amatic SC"/>
                <a:sym typeface="Amatic SC"/>
              </a:rPr>
              <a:t>LESSON QUESTION:</a:t>
            </a:r>
            <a:endParaRPr b="1" i="0" sz="2400" u="none" cap="none" strike="noStrike">
              <a:solidFill>
                <a:srgbClr val="FFFFFF"/>
              </a:solidFill>
              <a:latin typeface="Amatic SC"/>
              <a:ea typeface="Amatic SC"/>
              <a:cs typeface="Amatic SC"/>
              <a:sym typeface="Amatic SC"/>
            </a:endParaRPr>
          </a:p>
        </p:txBody>
      </p:sp>
      <p:sp>
        <p:nvSpPr>
          <p:cNvPr id="227" name="Google Shape;227;p39"/>
          <p:cNvSpPr txBox="1"/>
          <p:nvPr/>
        </p:nvSpPr>
        <p:spPr>
          <a:xfrm>
            <a:off x="3974308" y="2792238"/>
            <a:ext cx="4767900" cy="939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2800">
                <a:solidFill>
                  <a:schemeClr val="dk1"/>
                </a:solidFill>
              </a:rPr>
              <a:t>What is Sofia Wind Farm?</a:t>
            </a:r>
            <a:endParaRPr sz="2800">
              <a:solidFill>
                <a:schemeClr val="dk1"/>
              </a:solidFill>
            </a:endParaRPr>
          </a:p>
          <a:p>
            <a:pPr indent="0" lvl="0" marL="0" rtl="0" algn="l">
              <a:spcBef>
                <a:spcPts val="0"/>
              </a:spcBef>
              <a:spcAft>
                <a:spcPts val="0"/>
              </a:spcAft>
              <a:buNone/>
            </a:pPr>
            <a:r>
              <a:t/>
            </a:r>
            <a:endParaRPr sz="2100"/>
          </a:p>
        </p:txBody>
      </p:sp>
      <p:sp>
        <p:nvSpPr>
          <p:cNvPr id="228" name="Google Shape;228;p39"/>
          <p:cNvSpPr txBox="1"/>
          <p:nvPr/>
        </p:nvSpPr>
        <p:spPr>
          <a:xfrm>
            <a:off x="3912809" y="1405838"/>
            <a:ext cx="4983900" cy="1662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rPr lang="en-GB" sz="2400">
                <a:solidFill>
                  <a:schemeClr val="dk1"/>
                </a:solidFill>
              </a:rPr>
              <a:t>How important is renewable energy to my local area? </a:t>
            </a:r>
            <a:endParaRPr sz="2400">
              <a:solidFill>
                <a:schemeClr val="dk1"/>
              </a:solidFill>
            </a:endParaRPr>
          </a:p>
          <a:p>
            <a:pPr indent="0" lvl="0" marL="0" rtl="0" algn="l">
              <a:spcBef>
                <a:spcPts val="0"/>
              </a:spcBef>
              <a:spcAft>
                <a:spcPts val="0"/>
              </a:spcAft>
              <a:buNone/>
            </a:pPr>
            <a:r>
              <a:t/>
            </a:r>
            <a:endParaRPr sz="2400"/>
          </a:p>
          <a:p>
            <a:pPr indent="0" lvl="0" marL="0" rtl="0" algn="l">
              <a:spcBef>
                <a:spcPts val="0"/>
              </a:spcBef>
              <a:spcAft>
                <a:spcPts val="0"/>
              </a:spcAft>
              <a:buNone/>
            </a:pPr>
            <a:r>
              <a:t/>
            </a:r>
            <a:endParaRPr sz="2400"/>
          </a:p>
        </p:txBody>
      </p:sp>
      <p:pic>
        <p:nvPicPr>
          <p:cNvPr id="229" name="Google Shape;229;p39"/>
          <p:cNvPicPr preferRelativeResize="0"/>
          <p:nvPr/>
        </p:nvPicPr>
        <p:blipFill rotWithShape="1">
          <a:blip r:embed="rId5">
            <a:alphaModFix/>
          </a:blip>
          <a:srcRect b="55486" l="0" r="82287" t="0"/>
          <a:stretch/>
        </p:blipFill>
        <p:spPr>
          <a:xfrm>
            <a:off x="183549" y="1084824"/>
            <a:ext cx="3120600" cy="2753700"/>
          </a:xfrm>
          <a:prstGeom prst="ellipse">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40"/>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35" name="Google Shape;235;p40"/>
          <p:cNvPicPr preferRelativeResize="0"/>
          <p:nvPr/>
        </p:nvPicPr>
        <p:blipFill>
          <a:blip r:embed="rId3">
            <a:alphaModFix/>
          </a:blip>
          <a:stretch>
            <a:fillRect/>
          </a:stretch>
        </p:blipFill>
        <p:spPr>
          <a:xfrm>
            <a:off x="98550" y="707125"/>
            <a:ext cx="2238925" cy="2032900"/>
          </a:xfrm>
          <a:prstGeom prst="rect">
            <a:avLst/>
          </a:prstGeom>
          <a:noFill/>
          <a:ln>
            <a:noFill/>
          </a:ln>
        </p:spPr>
      </p:pic>
      <p:pic>
        <p:nvPicPr>
          <p:cNvPr id="236" name="Google Shape;236;p40"/>
          <p:cNvPicPr preferRelativeResize="0"/>
          <p:nvPr/>
        </p:nvPicPr>
        <p:blipFill>
          <a:blip r:embed="rId4">
            <a:alphaModFix/>
          </a:blip>
          <a:stretch>
            <a:fillRect/>
          </a:stretch>
        </p:blipFill>
        <p:spPr>
          <a:xfrm>
            <a:off x="98550" y="2827550"/>
            <a:ext cx="2238925" cy="2238925"/>
          </a:xfrm>
          <a:prstGeom prst="rect">
            <a:avLst/>
          </a:prstGeom>
          <a:noFill/>
          <a:ln>
            <a:noFill/>
          </a:ln>
        </p:spPr>
      </p:pic>
      <p:sp>
        <p:nvSpPr>
          <p:cNvPr id="237" name="Google Shape;237;p40"/>
          <p:cNvSpPr txBox="1"/>
          <p:nvPr/>
        </p:nvSpPr>
        <p:spPr>
          <a:xfrm>
            <a:off x="2547525" y="1745325"/>
            <a:ext cx="6558600" cy="147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2800">
                <a:solidFill>
                  <a:schemeClr val="dk1"/>
                </a:solidFill>
              </a:rPr>
              <a:t>Sofia will be one of the largest offshore wind farms in the world as well as one of the farthest from shore.</a:t>
            </a:r>
            <a:endParaRPr sz="3000">
              <a:solidFill>
                <a:schemeClr val="dk1"/>
              </a:solidFill>
            </a:endParaRPr>
          </a:p>
        </p:txBody>
      </p:sp>
      <p:sp>
        <p:nvSpPr>
          <p:cNvPr id="238" name="Google Shape;238;p40"/>
          <p:cNvSpPr txBox="1"/>
          <p:nvPr/>
        </p:nvSpPr>
        <p:spPr>
          <a:xfrm>
            <a:off x="2395375" y="754350"/>
            <a:ext cx="65976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4100">
                <a:latin typeface="Pacifico"/>
                <a:ea typeface="Pacifico"/>
                <a:cs typeface="Pacifico"/>
                <a:sym typeface="Pacifico"/>
              </a:rPr>
              <a:t>Sofia Wind Farm </a:t>
            </a:r>
            <a:endParaRPr sz="4100">
              <a:latin typeface="Pacifico"/>
              <a:ea typeface="Pacifico"/>
              <a:cs typeface="Pacifico"/>
              <a:sym typeface="Pacific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41"/>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Clr>
                <a:schemeClr val="dk1"/>
              </a:buClr>
              <a:buSzPts val="1100"/>
              <a:buFont typeface="Arial"/>
              <a:buNone/>
            </a:pPr>
            <a:r>
              <a:rPr lang="en-GB" sz="1700">
                <a:solidFill>
                  <a:schemeClr val="dk1"/>
                </a:solidFill>
              </a:rPr>
              <a:t>What is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sp>
        <p:nvSpPr>
          <p:cNvPr id="244" name="Google Shape;244;p41"/>
          <p:cNvSpPr/>
          <p:nvPr/>
        </p:nvSpPr>
        <p:spPr>
          <a:xfrm>
            <a:off x="2395375" y="1432950"/>
            <a:ext cx="6651600" cy="3576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GB" sz="1100">
                <a:solidFill>
                  <a:srgbClr val="374151"/>
                </a:solidFill>
                <a:latin typeface="Roboto"/>
                <a:ea typeface="Roboto"/>
                <a:cs typeface="Roboto"/>
                <a:sym typeface="Roboto"/>
              </a:rPr>
              <a:t>Sofia Wind Farm is a special place in the ocean that helps create electricity using the power of the wind. It is located far away from the coast of the United Kingdom in the North Sea.</a:t>
            </a:r>
            <a:endParaRPr sz="1100">
              <a:solidFill>
                <a:srgbClr val="37415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rgbClr val="37415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1100">
                <a:solidFill>
                  <a:srgbClr val="374151"/>
                </a:solidFill>
                <a:latin typeface="Roboto"/>
                <a:ea typeface="Roboto"/>
                <a:cs typeface="Roboto"/>
                <a:sym typeface="Roboto"/>
              </a:rPr>
              <a:t>Sofia Wind Farm has really tall wind turbines that stand over 252 meters high. These turbines have big blades that spin when the wind blows. When the blades spin, they make electricity that can be used to power homes and buildings.</a:t>
            </a:r>
            <a:endParaRPr sz="1100">
              <a:solidFill>
                <a:srgbClr val="37415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rgbClr val="37415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1100">
                <a:solidFill>
                  <a:srgbClr val="374151"/>
                </a:solidFill>
                <a:latin typeface="Roboto"/>
                <a:ea typeface="Roboto"/>
                <a:cs typeface="Roboto"/>
                <a:sym typeface="Roboto"/>
              </a:rPr>
              <a:t>Sofia Wind Farm is very big, with 100 turbines in total. All of these turbines together can create a lot of electricity. In fact, they can make enough electricity to power around 1.2 million homes!</a:t>
            </a:r>
            <a:endParaRPr sz="1100">
              <a:solidFill>
                <a:srgbClr val="37415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rgbClr val="37415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1100">
                <a:solidFill>
                  <a:srgbClr val="374151"/>
                </a:solidFill>
                <a:latin typeface="Roboto"/>
                <a:ea typeface="Roboto"/>
                <a:cs typeface="Roboto"/>
                <a:sym typeface="Roboto"/>
              </a:rPr>
              <a:t>Sofia Wind Farm is important because it helps protect the environment. By using the wind's power, it doesn't create pollution like some other ways of making electricity. This helps reduce the amount of harmful gases that are released into the air, which is good for the planet.</a:t>
            </a:r>
            <a:endParaRPr sz="1100">
              <a:solidFill>
                <a:srgbClr val="37415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t/>
            </a:r>
            <a:endParaRPr sz="1100">
              <a:solidFill>
                <a:srgbClr val="374151"/>
              </a:solidFill>
              <a:latin typeface="Roboto"/>
              <a:ea typeface="Roboto"/>
              <a:cs typeface="Roboto"/>
              <a:sym typeface="Roboto"/>
            </a:endParaRPr>
          </a:p>
          <a:p>
            <a:pPr indent="0" lvl="0" marL="0" rtl="0" algn="l">
              <a:spcBef>
                <a:spcPts val="0"/>
              </a:spcBef>
              <a:spcAft>
                <a:spcPts val="0"/>
              </a:spcAft>
              <a:buClr>
                <a:schemeClr val="dk1"/>
              </a:buClr>
              <a:buSzPts val="1100"/>
              <a:buFont typeface="Arial"/>
              <a:buNone/>
            </a:pPr>
            <a:r>
              <a:rPr lang="en-GB" sz="1100">
                <a:solidFill>
                  <a:srgbClr val="374151"/>
                </a:solidFill>
                <a:latin typeface="Roboto"/>
                <a:ea typeface="Roboto"/>
                <a:cs typeface="Roboto"/>
                <a:sym typeface="Roboto"/>
              </a:rPr>
              <a:t>Not only does Sofia Wind Farm help the environment, but it also helps create jobs for people. When the wind farm is built and needs to be maintained, it requires workers who can help with the construction and take care of the turbines. This creates job opportunities and helps the local economy.</a:t>
            </a:r>
            <a:endParaRPr sz="1200"/>
          </a:p>
        </p:txBody>
      </p:sp>
      <p:sp>
        <p:nvSpPr>
          <p:cNvPr id="245" name="Google Shape;245;p41"/>
          <p:cNvSpPr txBox="1"/>
          <p:nvPr/>
        </p:nvSpPr>
        <p:spPr>
          <a:xfrm>
            <a:off x="47150" y="657400"/>
            <a:ext cx="3312300" cy="600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2700" u="sng">
                <a:latin typeface="Architects Daughter"/>
                <a:ea typeface="Architects Daughter"/>
                <a:cs typeface="Architects Daughter"/>
                <a:sym typeface="Architects Daughter"/>
              </a:rPr>
              <a:t>Guided Reading </a:t>
            </a:r>
            <a:endParaRPr b="1" sz="2700" u="sng">
              <a:latin typeface="Architects Daughter"/>
              <a:ea typeface="Architects Daughter"/>
              <a:cs typeface="Architects Daughter"/>
              <a:sym typeface="Architects Daughter"/>
            </a:endParaRPr>
          </a:p>
        </p:txBody>
      </p:sp>
      <p:sp>
        <p:nvSpPr>
          <p:cNvPr id="246" name="Google Shape;246;p41"/>
          <p:cNvSpPr/>
          <p:nvPr/>
        </p:nvSpPr>
        <p:spPr>
          <a:xfrm>
            <a:off x="133300" y="1432875"/>
            <a:ext cx="2181300" cy="3576300"/>
          </a:xfrm>
          <a:prstGeom prst="roundRect">
            <a:avLst>
              <a:gd fmla="val 16667" name="adj"/>
            </a:avLst>
          </a:prstGeom>
          <a:solidFill>
            <a:srgbClr val="B6D7A8"/>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17500" lvl="0" marL="457200" rtl="0" algn="l">
              <a:spcBef>
                <a:spcPts val="0"/>
              </a:spcBef>
              <a:spcAft>
                <a:spcPts val="0"/>
              </a:spcAft>
              <a:buSzPts val="1400"/>
              <a:buAutoNum type="arabicPeriod"/>
            </a:pPr>
            <a:r>
              <a:rPr lang="en-GB"/>
              <a:t>Where is Sofia </a:t>
            </a:r>
            <a:r>
              <a:rPr lang="en-GB"/>
              <a:t>Wind Farm</a:t>
            </a:r>
            <a:r>
              <a:rPr lang="en-GB"/>
              <a:t> located?</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GB"/>
              <a:t>How does Sofia Wind Farm create </a:t>
            </a:r>
            <a:endParaRPr/>
          </a:p>
          <a:p>
            <a:pPr indent="0" lvl="0" marL="457200" rtl="0" algn="l">
              <a:spcBef>
                <a:spcPts val="0"/>
              </a:spcBef>
              <a:spcAft>
                <a:spcPts val="0"/>
              </a:spcAft>
              <a:buNone/>
            </a:pPr>
            <a:r>
              <a:rPr lang="en-GB"/>
              <a:t>Electricity?</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GB"/>
              <a:t>How tall are the wind turbines?</a:t>
            </a:r>
            <a:endParaRPr/>
          </a:p>
          <a:p>
            <a:pPr indent="0" lvl="0" marL="457200" rtl="0" algn="l">
              <a:spcBef>
                <a:spcPts val="0"/>
              </a:spcBef>
              <a:spcAft>
                <a:spcPts val="0"/>
              </a:spcAft>
              <a:buNone/>
            </a:pPr>
            <a:r>
              <a:t/>
            </a:r>
            <a:endParaRPr/>
          </a:p>
          <a:p>
            <a:pPr indent="-317500" lvl="0" marL="457200" rtl="0" algn="l">
              <a:spcBef>
                <a:spcPts val="0"/>
              </a:spcBef>
              <a:spcAft>
                <a:spcPts val="0"/>
              </a:spcAft>
              <a:buSzPts val="1400"/>
              <a:buAutoNum type="arabicPeriod"/>
            </a:pPr>
            <a:r>
              <a:rPr lang="en-GB"/>
              <a:t>How does Sofia </a:t>
            </a:r>
            <a:r>
              <a:rPr lang="en-GB"/>
              <a:t>wind</a:t>
            </a:r>
            <a:r>
              <a:rPr lang="en-GB"/>
              <a:t> farm help to protect the environment?</a:t>
            </a:r>
            <a:endParaRPr/>
          </a:p>
        </p:txBody>
      </p:sp>
      <p:sp>
        <p:nvSpPr>
          <p:cNvPr id="247" name="Google Shape;247;p41"/>
          <p:cNvSpPr txBox="1"/>
          <p:nvPr/>
        </p:nvSpPr>
        <p:spPr>
          <a:xfrm>
            <a:off x="2395375" y="754350"/>
            <a:ext cx="6597600" cy="815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4100">
                <a:latin typeface="Pacifico"/>
                <a:ea typeface="Pacifico"/>
                <a:cs typeface="Pacifico"/>
                <a:sym typeface="Pacifico"/>
              </a:rPr>
              <a:t>Sofia Wind Farm </a:t>
            </a:r>
            <a:endParaRPr sz="4100">
              <a:latin typeface="Pacifico"/>
              <a:ea typeface="Pacifico"/>
              <a:cs typeface="Pacifico"/>
              <a:sym typeface="Pacifico"/>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 name="Shape 251"/>
        <p:cNvGrpSpPr/>
        <p:nvPr/>
      </p:nvGrpSpPr>
      <p:grpSpPr>
        <a:xfrm>
          <a:off x="0" y="0"/>
          <a:ext cx="0" cy="0"/>
          <a:chOff x="0" y="0"/>
          <a:chExt cx="0" cy="0"/>
        </a:xfrm>
      </p:grpSpPr>
      <p:sp>
        <p:nvSpPr>
          <p:cNvPr id="252" name="Google Shape;252;p42"/>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53" name="Google Shape;253;p42"/>
          <p:cNvPicPr preferRelativeResize="0"/>
          <p:nvPr/>
        </p:nvPicPr>
        <p:blipFill>
          <a:blip r:embed="rId3">
            <a:alphaModFix/>
          </a:blip>
          <a:stretch>
            <a:fillRect/>
          </a:stretch>
        </p:blipFill>
        <p:spPr>
          <a:xfrm>
            <a:off x="109325" y="878200"/>
            <a:ext cx="5461376" cy="4172149"/>
          </a:xfrm>
          <a:prstGeom prst="rect">
            <a:avLst/>
          </a:prstGeom>
          <a:noFill/>
          <a:ln>
            <a:noFill/>
          </a:ln>
        </p:spPr>
      </p:pic>
      <p:pic>
        <p:nvPicPr>
          <p:cNvPr id="254" name="Google Shape;254;p42"/>
          <p:cNvPicPr preferRelativeResize="0"/>
          <p:nvPr/>
        </p:nvPicPr>
        <p:blipFill rotWithShape="1">
          <a:blip r:embed="rId4">
            <a:alphaModFix/>
          </a:blip>
          <a:srcRect b="0" l="0" r="0" t="0"/>
          <a:stretch/>
        </p:blipFill>
        <p:spPr>
          <a:xfrm>
            <a:off x="5709082" y="767916"/>
            <a:ext cx="3219450" cy="828675"/>
          </a:xfrm>
          <a:prstGeom prst="rect">
            <a:avLst/>
          </a:prstGeom>
          <a:noFill/>
          <a:ln>
            <a:noFill/>
          </a:ln>
        </p:spPr>
      </p:pic>
      <p:sp>
        <p:nvSpPr>
          <p:cNvPr id="255" name="Google Shape;255;p42"/>
          <p:cNvSpPr/>
          <p:nvPr/>
        </p:nvSpPr>
        <p:spPr>
          <a:xfrm>
            <a:off x="5793850" y="1723800"/>
            <a:ext cx="3219600" cy="1481100"/>
          </a:xfrm>
          <a:prstGeom prst="roundRect">
            <a:avLst>
              <a:gd fmla="val 16667" name="adj"/>
            </a:avLst>
          </a:prstGeom>
          <a:solidFill>
            <a:srgbClr val="B6D7A8"/>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t>What is this map showing?</a:t>
            </a:r>
            <a:endParaRPr sz="1900"/>
          </a:p>
          <a:p>
            <a:pPr indent="0" lvl="0" marL="0" rtl="0" algn="l">
              <a:spcBef>
                <a:spcPts val="0"/>
              </a:spcBef>
              <a:spcAft>
                <a:spcPts val="0"/>
              </a:spcAft>
              <a:buNone/>
            </a:pPr>
            <a:r>
              <a:t/>
            </a:r>
            <a:endParaRPr sz="1900"/>
          </a:p>
          <a:p>
            <a:pPr indent="0" lvl="0" marL="0" rtl="0" algn="l">
              <a:spcBef>
                <a:spcPts val="0"/>
              </a:spcBef>
              <a:spcAft>
                <a:spcPts val="0"/>
              </a:spcAft>
              <a:buNone/>
            </a:pPr>
            <a:br>
              <a:rPr lang="en-GB" sz="1900"/>
            </a:br>
            <a:r>
              <a:rPr lang="en-GB" sz="1900"/>
              <a:t>Why does it look like this?</a:t>
            </a:r>
            <a:endParaRPr sz="1900"/>
          </a:p>
        </p:txBody>
      </p:sp>
      <p:sp>
        <p:nvSpPr>
          <p:cNvPr id="256" name="Google Shape;256;p42"/>
          <p:cNvSpPr/>
          <p:nvPr/>
        </p:nvSpPr>
        <p:spPr>
          <a:xfrm>
            <a:off x="5810000" y="3371875"/>
            <a:ext cx="3118500" cy="1589100"/>
          </a:xfrm>
          <a:prstGeom prst="roundRect">
            <a:avLst>
              <a:gd fmla="val 16667" name="adj"/>
            </a:avLst>
          </a:prstGeom>
          <a:solidFill>
            <a:srgbClr val="F9CB9C"/>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b="1" lang="en-GB" sz="1700"/>
              <a:t>Guidance: </a:t>
            </a:r>
            <a:endParaRPr sz="1700"/>
          </a:p>
          <a:p>
            <a:pPr indent="0" lvl="0" marL="0" rtl="0" algn="l">
              <a:spcBef>
                <a:spcPts val="0"/>
              </a:spcBef>
              <a:spcAft>
                <a:spcPts val="0"/>
              </a:spcAft>
              <a:buNone/>
            </a:pPr>
            <a:r>
              <a:rPr lang="en-GB" sz="1700"/>
              <a:t>Look at the </a:t>
            </a:r>
            <a:r>
              <a:rPr lang="en-GB" sz="1700"/>
              <a:t>map carefully, can you see anything similar or different to maps you are already aware of?</a:t>
            </a:r>
            <a:endParaRPr sz="170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 name="Shape 260"/>
        <p:cNvGrpSpPr/>
        <p:nvPr/>
      </p:nvGrpSpPr>
      <p:grpSpPr>
        <a:xfrm>
          <a:off x="0" y="0"/>
          <a:ext cx="0" cy="0"/>
          <a:chOff x="0" y="0"/>
          <a:chExt cx="0" cy="0"/>
        </a:xfrm>
      </p:grpSpPr>
      <p:sp>
        <p:nvSpPr>
          <p:cNvPr id="261" name="Google Shape;261;p43"/>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62" name="Google Shape;262;p43"/>
          <p:cNvPicPr preferRelativeResize="0"/>
          <p:nvPr/>
        </p:nvPicPr>
        <p:blipFill>
          <a:blip r:embed="rId3">
            <a:alphaModFix/>
          </a:blip>
          <a:stretch>
            <a:fillRect/>
          </a:stretch>
        </p:blipFill>
        <p:spPr>
          <a:xfrm>
            <a:off x="60850" y="1727200"/>
            <a:ext cx="4382750" cy="3242525"/>
          </a:xfrm>
          <a:prstGeom prst="rect">
            <a:avLst/>
          </a:prstGeom>
          <a:noFill/>
          <a:ln>
            <a:noFill/>
          </a:ln>
        </p:spPr>
      </p:pic>
      <p:pic>
        <p:nvPicPr>
          <p:cNvPr id="263" name="Google Shape;263;p43"/>
          <p:cNvPicPr preferRelativeResize="0"/>
          <p:nvPr/>
        </p:nvPicPr>
        <p:blipFill>
          <a:blip r:embed="rId4">
            <a:alphaModFix/>
          </a:blip>
          <a:stretch>
            <a:fillRect/>
          </a:stretch>
        </p:blipFill>
        <p:spPr>
          <a:xfrm>
            <a:off x="4681925" y="1727200"/>
            <a:ext cx="4244478" cy="3242525"/>
          </a:xfrm>
          <a:prstGeom prst="rect">
            <a:avLst/>
          </a:prstGeom>
          <a:noFill/>
          <a:ln>
            <a:noFill/>
          </a:ln>
        </p:spPr>
      </p:pic>
      <p:sp>
        <p:nvSpPr>
          <p:cNvPr id="264" name="Google Shape;264;p43"/>
          <p:cNvSpPr txBox="1"/>
          <p:nvPr/>
        </p:nvSpPr>
        <p:spPr>
          <a:xfrm>
            <a:off x="60850" y="678925"/>
            <a:ext cx="5499000" cy="692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GB" sz="3300" u="sng">
                <a:latin typeface="Architects Daughter"/>
                <a:ea typeface="Architects Daughter"/>
                <a:cs typeface="Architects Daughter"/>
                <a:sym typeface="Architects Daughter"/>
              </a:rPr>
              <a:t>Doggerland </a:t>
            </a:r>
            <a:endParaRPr b="1" sz="3300" u="sng">
              <a:latin typeface="Architects Daughter"/>
              <a:ea typeface="Architects Daughter"/>
              <a:cs typeface="Architects Daughter"/>
              <a:sym typeface="Architects Daughte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44"/>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70" name="Google Shape;270;p44"/>
          <p:cNvPicPr preferRelativeResize="0"/>
          <p:nvPr/>
        </p:nvPicPr>
        <p:blipFill>
          <a:blip r:embed="rId3">
            <a:alphaModFix/>
          </a:blip>
          <a:stretch>
            <a:fillRect/>
          </a:stretch>
        </p:blipFill>
        <p:spPr>
          <a:xfrm>
            <a:off x="1698150" y="752050"/>
            <a:ext cx="6018451" cy="42605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 name="Shape 274"/>
        <p:cNvGrpSpPr/>
        <p:nvPr/>
      </p:nvGrpSpPr>
      <p:grpSpPr>
        <a:xfrm>
          <a:off x="0" y="0"/>
          <a:ext cx="0" cy="0"/>
          <a:chOff x="0" y="0"/>
          <a:chExt cx="0" cy="0"/>
        </a:xfrm>
      </p:grpSpPr>
      <p:sp>
        <p:nvSpPr>
          <p:cNvPr id="275" name="Google Shape;275;p45"/>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76" name="Google Shape;276;p45"/>
          <p:cNvPicPr preferRelativeResize="0"/>
          <p:nvPr/>
        </p:nvPicPr>
        <p:blipFill>
          <a:blip r:embed="rId3">
            <a:alphaModFix/>
          </a:blip>
          <a:stretch>
            <a:fillRect/>
          </a:stretch>
        </p:blipFill>
        <p:spPr>
          <a:xfrm rot="-238842">
            <a:off x="330150" y="1180875"/>
            <a:ext cx="2630750" cy="3765224"/>
          </a:xfrm>
          <a:prstGeom prst="rect">
            <a:avLst/>
          </a:prstGeom>
          <a:noFill/>
          <a:ln>
            <a:noFill/>
          </a:ln>
        </p:spPr>
      </p:pic>
      <p:sp>
        <p:nvSpPr>
          <p:cNvPr id="277" name="Google Shape;277;p45"/>
          <p:cNvSpPr txBox="1"/>
          <p:nvPr/>
        </p:nvSpPr>
        <p:spPr>
          <a:xfrm>
            <a:off x="34950" y="640925"/>
            <a:ext cx="9074100" cy="9375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1200"/>
              </a:spcBef>
              <a:spcAft>
                <a:spcPts val="0"/>
              </a:spcAft>
              <a:buNone/>
            </a:pPr>
            <a:r>
              <a:rPr b="1" lang="en-GB" sz="2600">
                <a:solidFill>
                  <a:srgbClr val="374151"/>
                </a:solidFill>
                <a:latin typeface="Architects Daughter"/>
                <a:ea typeface="Architects Daughter"/>
                <a:cs typeface="Architects Daughter"/>
                <a:sym typeface="Architects Daughter"/>
              </a:rPr>
              <a:t>Discovering the Lost World: The Creation of Doggerland</a:t>
            </a:r>
            <a:endParaRPr b="1" sz="2600">
              <a:solidFill>
                <a:srgbClr val="374151"/>
              </a:solidFill>
              <a:latin typeface="Architects Daughter"/>
              <a:ea typeface="Architects Daughter"/>
              <a:cs typeface="Architects Daughter"/>
              <a:sym typeface="Architects Daughter"/>
            </a:endParaRPr>
          </a:p>
          <a:p>
            <a:pPr indent="0" lvl="0" marL="0" rtl="0" algn="ctr">
              <a:lnSpc>
                <a:spcPct val="115000"/>
              </a:lnSpc>
              <a:spcBef>
                <a:spcPts val="1200"/>
              </a:spcBef>
              <a:spcAft>
                <a:spcPts val="1200"/>
              </a:spcAft>
              <a:buNone/>
            </a:pPr>
            <a:r>
              <a:rPr b="1" lang="en-GB" sz="900">
                <a:solidFill>
                  <a:schemeClr val="dk1"/>
                </a:solidFill>
                <a:latin typeface="Architects Daughter"/>
                <a:ea typeface="Architects Daughter"/>
                <a:cs typeface="Architects Daughter"/>
                <a:sym typeface="Architects Daughter"/>
              </a:rPr>
              <a:t> </a:t>
            </a:r>
            <a:endParaRPr b="1" sz="900">
              <a:solidFill>
                <a:schemeClr val="dk1"/>
              </a:solidFill>
              <a:latin typeface="Architects Daughter"/>
              <a:ea typeface="Architects Daughter"/>
              <a:cs typeface="Architects Daughter"/>
              <a:sym typeface="Architects Daughter"/>
            </a:endParaRPr>
          </a:p>
        </p:txBody>
      </p:sp>
      <p:sp>
        <p:nvSpPr>
          <p:cNvPr id="278" name="Google Shape;278;p45"/>
          <p:cNvSpPr/>
          <p:nvPr/>
        </p:nvSpPr>
        <p:spPr>
          <a:xfrm>
            <a:off x="3839825" y="1382475"/>
            <a:ext cx="4556400" cy="937500"/>
          </a:xfrm>
          <a:prstGeom prst="roundRect">
            <a:avLst>
              <a:gd fmla="val 16667" name="adj"/>
            </a:avLst>
          </a:prstGeom>
          <a:solidFill>
            <a:srgbClr val="D9EAD3"/>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r">
              <a:spcBef>
                <a:spcPts val="0"/>
              </a:spcBef>
              <a:spcAft>
                <a:spcPts val="0"/>
              </a:spcAft>
              <a:buNone/>
            </a:pPr>
            <a:r>
              <a:rPr lang="en-GB" sz="3000"/>
              <a:t>Popcorn Reading </a:t>
            </a:r>
            <a:endParaRPr sz="3000"/>
          </a:p>
        </p:txBody>
      </p:sp>
      <p:pic>
        <p:nvPicPr>
          <p:cNvPr id="279" name="Google Shape;279;p45"/>
          <p:cNvPicPr preferRelativeResize="0"/>
          <p:nvPr/>
        </p:nvPicPr>
        <p:blipFill>
          <a:blip r:embed="rId4">
            <a:alphaModFix/>
          </a:blip>
          <a:stretch>
            <a:fillRect/>
          </a:stretch>
        </p:blipFill>
        <p:spPr>
          <a:xfrm rot="-813523">
            <a:off x="3484832" y="1067187"/>
            <a:ext cx="1438833" cy="1438851"/>
          </a:xfrm>
          <a:prstGeom prst="rect">
            <a:avLst/>
          </a:prstGeom>
          <a:noFill/>
          <a:ln>
            <a:noFill/>
          </a:ln>
        </p:spPr>
      </p:pic>
      <p:sp>
        <p:nvSpPr>
          <p:cNvPr id="280" name="Google Shape;280;p45"/>
          <p:cNvSpPr/>
          <p:nvPr/>
        </p:nvSpPr>
        <p:spPr>
          <a:xfrm>
            <a:off x="3822625" y="2682475"/>
            <a:ext cx="4712700" cy="2208300"/>
          </a:xfrm>
          <a:prstGeom prst="roundRect">
            <a:avLst>
              <a:gd fmla="val 16667" name="adj"/>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336550" lvl="0" marL="457200" rtl="0" algn="l">
              <a:spcBef>
                <a:spcPts val="0"/>
              </a:spcBef>
              <a:spcAft>
                <a:spcPts val="0"/>
              </a:spcAft>
              <a:buSzPts val="1700"/>
              <a:buAutoNum type="arabicPeriod"/>
            </a:pPr>
            <a:r>
              <a:rPr b="1" lang="en-GB" sz="1700"/>
              <a:t>What is Doggerland?</a:t>
            </a:r>
            <a:endParaRPr b="1" sz="1700"/>
          </a:p>
          <a:p>
            <a:pPr indent="0" lvl="0" marL="457200" rtl="0" algn="l">
              <a:spcBef>
                <a:spcPts val="0"/>
              </a:spcBef>
              <a:spcAft>
                <a:spcPts val="0"/>
              </a:spcAft>
              <a:buNone/>
            </a:pPr>
            <a:r>
              <a:t/>
            </a:r>
            <a:endParaRPr b="1" sz="1700"/>
          </a:p>
          <a:p>
            <a:pPr indent="-336550" lvl="0" marL="457200" rtl="0" algn="l">
              <a:spcBef>
                <a:spcPts val="0"/>
              </a:spcBef>
              <a:spcAft>
                <a:spcPts val="0"/>
              </a:spcAft>
              <a:buSzPts val="1700"/>
              <a:buAutoNum type="arabicPeriod"/>
            </a:pPr>
            <a:r>
              <a:rPr b="1" lang="en-GB" sz="1700"/>
              <a:t>Why did Doggerland </a:t>
            </a:r>
            <a:r>
              <a:rPr b="1" lang="en-GB" sz="1700"/>
              <a:t>disappear</a:t>
            </a:r>
            <a:r>
              <a:rPr b="1" lang="en-GB" sz="1700"/>
              <a:t>?</a:t>
            </a:r>
            <a:endParaRPr b="1" sz="1700"/>
          </a:p>
          <a:p>
            <a:pPr indent="0" lvl="0" marL="457200" rtl="0" algn="l">
              <a:spcBef>
                <a:spcPts val="0"/>
              </a:spcBef>
              <a:spcAft>
                <a:spcPts val="0"/>
              </a:spcAft>
              <a:buNone/>
            </a:pPr>
            <a:r>
              <a:t/>
            </a:r>
            <a:endParaRPr b="1" sz="1700"/>
          </a:p>
          <a:p>
            <a:pPr indent="-336550" lvl="0" marL="457200" rtl="0" algn="l">
              <a:spcBef>
                <a:spcPts val="0"/>
              </a:spcBef>
              <a:spcAft>
                <a:spcPts val="0"/>
              </a:spcAft>
              <a:buSzPts val="1700"/>
              <a:buAutoNum type="arabicPeriod"/>
            </a:pPr>
            <a:r>
              <a:rPr b="1" lang="en-GB" sz="1700"/>
              <a:t>Would this area in the North Sea be a good location to build a wind farm? Explain why.</a:t>
            </a:r>
            <a:endParaRPr b="1" sz="170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 name="Shape 284"/>
        <p:cNvGrpSpPr/>
        <p:nvPr/>
      </p:nvGrpSpPr>
      <p:grpSpPr>
        <a:xfrm>
          <a:off x="0" y="0"/>
          <a:ext cx="0" cy="0"/>
          <a:chOff x="0" y="0"/>
          <a:chExt cx="0" cy="0"/>
        </a:xfrm>
      </p:grpSpPr>
      <p:sp>
        <p:nvSpPr>
          <p:cNvPr id="285" name="Google Shape;285;p46"/>
          <p:cNvSpPr txBox="1"/>
          <p:nvPr/>
        </p:nvSpPr>
        <p:spPr>
          <a:xfrm>
            <a:off x="2179100" y="-375"/>
            <a:ext cx="6894900" cy="1508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800">
                <a:solidFill>
                  <a:schemeClr val="dk1"/>
                </a:solidFill>
              </a:rPr>
              <a:t>How important is renewable energy to my local area? </a:t>
            </a:r>
            <a:endParaRPr sz="1800">
              <a:solidFill>
                <a:schemeClr val="dk1"/>
              </a:solidFill>
            </a:endParaRPr>
          </a:p>
          <a:p>
            <a:pPr indent="0" lvl="0" marL="0" rtl="0" algn="l">
              <a:spcBef>
                <a:spcPts val="0"/>
              </a:spcBef>
              <a:spcAft>
                <a:spcPts val="0"/>
              </a:spcAft>
              <a:buNone/>
            </a:pPr>
            <a:r>
              <a:rPr lang="en-GB" sz="1700">
                <a:solidFill>
                  <a:schemeClr val="dk1"/>
                </a:solidFill>
              </a:rPr>
              <a:t>What is Sofia Wind Farm?</a:t>
            </a:r>
            <a:endParaRPr sz="1700">
              <a:solidFill>
                <a:schemeClr val="dk1"/>
              </a:solidFill>
            </a:endParaRPr>
          </a:p>
          <a:p>
            <a:pPr indent="0" lvl="0" marL="0" rtl="0" algn="l">
              <a:spcBef>
                <a:spcPts val="0"/>
              </a:spcBef>
              <a:spcAft>
                <a:spcPts val="0"/>
              </a:spcAft>
              <a:buNone/>
            </a:pPr>
            <a:r>
              <a:t/>
            </a:r>
            <a:endParaRPr sz="1700">
              <a:solidFill>
                <a:schemeClr val="dk1"/>
              </a:solidFill>
            </a:endParaRPr>
          </a:p>
          <a:p>
            <a:pPr indent="0" lvl="0" marL="0" rtl="0" algn="l">
              <a:spcBef>
                <a:spcPts val="0"/>
              </a:spcBef>
              <a:spcAft>
                <a:spcPts val="0"/>
              </a:spcAft>
              <a:buNone/>
            </a:pPr>
            <a:r>
              <a:t/>
            </a:r>
            <a:endParaRPr sz="1700">
              <a:latin typeface="Gill Sans"/>
              <a:ea typeface="Gill Sans"/>
              <a:cs typeface="Gill Sans"/>
              <a:sym typeface="Gill Sans"/>
            </a:endParaRPr>
          </a:p>
          <a:p>
            <a:pPr indent="0" lvl="0" marL="0" rtl="0" algn="l">
              <a:spcBef>
                <a:spcPts val="0"/>
              </a:spcBef>
              <a:spcAft>
                <a:spcPts val="0"/>
              </a:spcAft>
              <a:buNone/>
            </a:pPr>
            <a:r>
              <a:t/>
            </a:r>
            <a:endParaRPr sz="1700">
              <a:latin typeface="Gill Sans"/>
              <a:ea typeface="Gill Sans"/>
              <a:cs typeface="Gill Sans"/>
              <a:sym typeface="Gill Sans"/>
            </a:endParaRPr>
          </a:p>
        </p:txBody>
      </p:sp>
      <p:pic>
        <p:nvPicPr>
          <p:cNvPr id="286" name="Google Shape;286;p46"/>
          <p:cNvPicPr preferRelativeResize="0"/>
          <p:nvPr/>
        </p:nvPicPr>
        <p:blipFill rotWithShape="1">
          <a:blip r:embed="rId3">
            <a:alphaModFix/>
          </a:blip>
          <a:srcRect b="8185" l="5505" r="5983" t="8377"/>
          <a:stretch/>
        </p:blipFill>
        <p:spPr>
          <a:xfrm rot="-694120">
            <a:off x="364900" y="1766874"/>
            <a:ext cx="4631828" cy="2779101"/>
          </a:xfrm>
          <a:prstGeom prst="rect">
            <a:avLst/>
          </a:prstGeom>
          <a:noFill/>
          <a:ln>
            <a:noFill/>
          </a:ln>
        </p:spPr>
      </p:pic>
      <p:sp>
        <p:nvSpPr>
          <p:cNvPr id="287" name="Google Shape;287;p46"/>
          <p:cNvSpPr/>
          <p:nvPr/>
        </p:nvSpPr>
        <p:spPr>
          <a:xfrm>
            <a:off x="107400" y="736150"/>
            <a:ext cx="3887700" cy="937500"/>
          </a:xfrm>
          <a:prstGeom prst="roundRect">
            <a:avLst>
              <a:gd fmla="val 16667" name="adj"/>
            </a:avLst>
          </a:prstGeom>
          <a:solidFill>
            <a:srgbClr val="D9EAD3"/>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3000"/>
              <a:t>Post it… Plenary </a:t>
            </a:r>
            <a:endParaRPr sz="3000"/>
          </a:p>
        </p:txBody>
      </p:sp>
      <p:sp>
        <p:nvSpPr>
          <p:cNvPr id="288" name="Google Shape;288;p46"/>
          <p:cNvSpPr/>
          <p:nvPr/>
        </p:nvSpPr>
        <p:spPr>
          <a:xfrm>
            <a:off x="5389875" y="2138475"/>
            <a:ext cx="3607500" cy="2843700"/>
          </a:xfrm>
          <a:prstGeom prst="roundRect">
            <a:avLst>
              <a:gd fmla="val 16667" name="adj"/>
            </a:avLst>
          </a:prstGeom>
          <a:solidFill>
            <a:srgbClr val="B6D7A8"/>
          </a:solidFill>
          <a:ln cap="flat" cmpd="sng" w="3810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rPr lang="en-GB" sz="1900"/>
              <a:t>Imagine you are a time traveller and have gone back in time. </a:t>
            </a:r>
            <a:endParaRPr sz="1900"/>
          </a:p>
          <a:p>
            <a:pPr indent="0" lvl="0" marL="0" rtl="0" algn="l">
              <a:spcBef>
                <a:spcPts val="0"/>
              </a:spcBef>
              <a:spcAft>
                <a:spcPts val="0"/>
              </a:spcAft>
              <a:buNone/>
            </a:pPr>
            <a:br>
              <a:rPr lang="en-GB" sz="1900"/>
            </a:br>
            <a:r>
              <a:rPr lang="en-GB" sz="1900"/>
              <a:t>Send a </a:t>
            </a:r>
            <a:r>
              <a:rPr lang="en-GB" sz="1900"/>
              <a:t>postcard</a:t>
            </a:r>
            <a:r>
              <a:rPr lang="en-GB" sz="1900"/>
              <a:t> to your friends and family telling them all you have found out about Doggerland.</a:t>
            </a:r>
            <a:endParaRPr sz="1900"/>
          </a:p>
        </p:txBody>
      </p:sp>
      <p:pic>
        <p:nvPicPr>
          <p:cNvPr id="289" name="Google Shape;289;p46"/>
          <p:cNvPicPr preferRelativeResize="0"/>
          <p:nvPr/>
        </p:nvPicPr>
        <p:blipFill>
          <a:blip r:embed="rId4">
            <a:alphaModFix/>
          </a:blip>
          <a:stretch>
            <a:fillRect/>
          </a:stretch>
        </p:blipFill>
        <p:spPr>
          <a:xfrm rot="488316">
            <a:off x="7187397" y="607997"/>
            <a:ext cx="1573005" cy="157300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