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CE308-2853-43FD-AA98-92D5FE72BBDF}" v="11" dt="2022-11-01T17:15:03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GILL, CHLOE (PGR)" userId="996472d0-1969-4e6e-baa7-9ef357c49b86" providerId="ADAL" clId="{269CE308-2853-43FD-AA98-92D5FE72BBDF}"/>
    <pc:docChg chg="custSel modSld">
      <pc:chgData name="CARGILL, CHLOE (PGR)" userId="996472d0-1969-4e6e-baa7-9ef357c49b86" providerId="ADAL" clId="{269CE308-2853-43FD-AA98-92D5FE72BBDF}" dt="2022-11-01T17:15:08.302" v="67" actId="1076"/>
      <pc:docMkLst>
        <pc:docMk/>
      </pc:docMkLst>
      <pc:sldChg chg="addSp delSp modSp mod">
        <pc:chgData name="CARGILL, CHLOE (PGR)" userId="996472d0-1969-4e6e-baa7-9ef357c49b86" providerId="ADAL" clId="{269CE308-2853-43FD-AA98-92D5FE72BBDF}" dt="2022-11-01T17:14:53.775" v="63" actId="478"/>
        <pc:sldMkLst>
          <pc:docMk/>
          <pc:sldMk cId="3136132261" sldId="258"/>
        </pc:sldMkLst>
        <pc:spChg chg="add mod">
          <ac:chgData name="CARGILL, CHLOE (PGR)" userId="996472d0-1969-4e6e-baa7-9ef357c49b86" providerId="ADAL" clId="{269CE308-2853-43FD-AA98-92D5FE72BBDF}" dt="2022-11-01T17:14:49.325" v="61" actId="1076"/>
          <ac:spMkLst>
            <pc:docMk/>
            <pc:sldMk cId="3136132261" sldId="258"/>
            <ac:spMk id="11" creationId="{FFB0B848-F4FE-9C8D-52BA-750D48107B4A}"/>
          </ac:spMkLst>
        </pc:spChg>
        <pc:spChg chg="add del mod">
          <ac:chgData name="CARGILL, CHLOE (PGR)" userId="996472d0-1969-4e6e-baa7-9ef357c49b86" providerId="ADAL" clId="{269CE308-2853-43FD-AA98-92D5FE72BBDF}" dt="2022-11-01T17:14:53.775" v="63" actId="478"/>
          <ac:spMkLst>
            <pc:docMk/>
            <pc:sldMk cId="3136132261" sldId="258"/>
            <ac:spMk id="12" creationId="{84F595EA-F862-F819-6CCD-2EF28F8029F5}"/>
          </ac:spMkLst>
        </pc:spChg>
        <pc:picChg chg="add del mod">
          <ac:chgData name="CARGILL, CHLOE (PGR)" userId="996472d0-1969-4e6e-baa7-9ef357c49b86" providerId="ADAL" clId="{269CE308-2853-43FD-AA98-92D5FE72BBDF}" dt="2022-11-01T17:12:18.897" v="10" actId="478"/>
          <ac:picMkLst>
            <pc:docMk/>
            <pc:sldMk cId="3136132261" sldId="258"/>
            <ac:picMk id="4" creationId="{64BA9C50-2BDD-E50B-DE1F-D28E53481B7B}"/>
          </ac:picMkLst>
        </pc:picChg>
        <pc:picChg chg="add mod">
          <ac:chgData name="CARGILL, CHLOE (PGR)" userId="996472d0-1969-4e6e-baa7-9ef357c49b86" providerId="ADAL" clId="{269CE308-2853-43FD-AA98-92D5FE72BBDF}" dt="2022-11-01T17:11:41.697" v="6" actId="1076"/>
          <ac:picMkLst>
            <pc:docMk/>
            <pc:sldMk cId="3136132261" sldId="258"/>
            <ac:picMk id="6" creationId="{E50E9112-0C78-1CF9-55EC-06A39901C64E}"/>
          </ac:picMkLst>
        </pc:picChg>
        <pc:picChg chg="add mod">
          <ac:chgData name="CARGILL, CHLOE (PGR)" userId="996472d0-1969-4e6e-baa7-9ef357c49b86" providerId="ADAL" clId="{269CE308-2853-43FD-AA98-92D5FE72BBDF}" dt="2022-11-01T17:12:20.837" v="11" actId="1076"/>
          <ac:picMkLst>
            <pc:docMk/>
            <pc:sldMk cId="3136132261" sldId="258"/>
            <ac:picMk id="8" creationId="{EA3B2A9B-10C8-0D94-C544-34CE08DE87D2}"/>
          </ac:picMkLst>
        </pc:picChg>
        <pc:picChg chg="add mod">
          <ac:chgData name="CARGILL, CHLOE (PGR)" userId="996472d0-1969-4e6e-baa7-9ef357c49b86" providerId="ADAL" clId="{269CE308-2853-43FD-AA98-92D5FE72BBDF}" dt="2022-11-01T17:12:58.851" v="18" actId="1076"/>
          <ac:picMkLst>
            <pc:docMk/>
            <pc:sldMk cId="3136132261" sldId="258"/>
            <ac:picMk id="10" creationId="{DF8E71FB-33A5-C582-FFC0-9A283418D2B1}"/>
          </ac:picMkLst>
        </pc:picChg>
        <pc:picChg chg="del">
          <ac:chgData name="CARGILL, CHLOE (PGR)" userId="996472d0-1969-4e6e-baa7-9ef357c49b86" providerId="ADAL" clId="{269CE308-2853-43FD-AA98-92D5FE72BBDF}" dt="2022-11-01T17:09:59.936" v="0" actId="478"/>
          <ac:picMkLst>
            <pc:docMk/>
            <pc:sldMk cId="3136132261" sldId="258"/>
            <ac:picMk id="4098" creationId="{00000000-0000-0000-0000-000000000000}"/>
          </ac:picMkLst>
        </pc:picChg>
        <pc:picChg chg="del">
          <ac:chgData name="CARGILL, CHLOE (PGR)" userId="996472d0-1969-4e6e-baa7-9ef357c49b86" providerId="ADAL" clId="{269CE308-2853-43FD-AA98-92D5FE72BBDF}" dt="2022-11-01T17:11:38.430" v="4" actId="478"/>
          <ac:picMkLst>
            <pc:docMk/>
            <pc:sldMk cId="3136132261" sldId="258"/>
            <ac:picMk id="4100" creationId="{00000000-0000-0000-0000-000000000000}"/>
          </ac:picMkLst>
        </pc:picChg>
        <pc:picChg chg="del mod">
          <ac:chgData name="CARGILL, CHLOE (PGR)" userId="996472d0-1969-4e6e-baa7-9ef357c49b86" providerId="ADAL" clId="{269CE308-2853-43FD-AA98-92D5FE72BBDF}" dt="2022-11-01T17:12:49.097" v="13" actId="478"/>
          <ac:picMkLst>
            <pc:docMk/>
            <pc:sldMk cId="3136132261" sldId="258"/>
            <ac:picMk id="4102" creationId="{00000000-0000-0000-0000-000000000000}"/>
          </ac:picMkLst>
        </pc:picChg>
      </pc:sldChg>
      <pc:sldChg chg="addSp delSp modSp mod">
        <pc:chgData name="CARGILL, CHLOE (PGR)" userId="996472d0-1969-4e6e-baa7-9ef357c49b86" providerId="ADAL" clId="{269CE308-2853-43FD-AA98-92D5FE72BBDF}" dt="2022-11-01T17:15:01.141" v="65" actId="1076"/>
        <pc:sldMkLst>
          <pc:docMk/>
          <pc:sldMk cId="1127790962" sldId="259"/>
        </pc:sldMkLst>
        <pc:spChg chg="add mod">
          <ac:chgData name="CARGILL, CHLOE (PGR)" userId="996472d0-1969-4e6e-baa7-9ef357c49b86" providerId="ADAL" clId="{269CE308-2853-43FD-AA98-92D5FE72BBDF}" dt="2022-11-01T17:15:01.141" v="65" actId="1076"/>
          <ac:spMkLst>
            <pc:docMk/>
            <pc:sldMk cId="1127790962" sldId="259"/>
            <ac:spMk id="5" creationId="{7065E933-0788-CF8C-0D4C-FFD3668B93D8}"/>
          </ac:spMkLst>
        </pc:spChg>
        <pc:picChg chg="add mod">
          <ac:chgData name="CARGILL, CHLOE (PGR)" userId="996472d0-1969-4e6e-baa7-9ef357c49b86" providerId="ADAL" clId="{269CE308-2853-43FD-AA98-92D5FE72BBDF}" dt="2022-11-01T17:14:04.059" v="21" actId="1076"/>
          <ac:picMkLst>
            <pc:docMk/>
            <pc:sldMk cId="1127790962" sldId="259"/>
            <ac:picMk id="4" creationId="{67B257AB-AE14-3562-08F3-40B16015C333}"/>
          </ac:picMkLst>
        </pc:picChg>
        <pc:picChg chg="del">
          <ac:chgData name="CARGILL, CHLOE (PGR)" userId="996472d0-1969-4e6e-baa7-9ef357c49b86" providerId="ADAL" clId="{269CE308-2853-43FD-AA98-92D5FE72BBDF}" dt="2022-11-01T17:14:01.437" v="19" actId="478"/>
          <ac:picMkLst>
            <pc:docMk/>
            <pc:sldMk cId="1127790962" sldId="259"/>
            <ac:picMk id="3074" creationId="{00000000-0000-0000-0000-000000000000}"/>
          </ac:picMkLst>
        </pc:picChg>
      </pc:sldChg>
      <pc:sldChg chg="addSp delSp modSp mod">
        <pc:chgData name="CARGILL, CHLOE (PGR)" userId="996472d0-1969-4e6e-baa7-9ef357c49b86" providerId="ADAL" clId="{269CE308-2853-43FD-AA98-92D5FE72BBDF}" dt="2022-11-01T17:15:08.302" v="67" actId="1076"/>
        <pc:sldMkLst>
          <pc:docMk/>
          <pc:sldMk cId="1630736969" sldId="260"/>
        </pc:sldMkLst>
        <pc:spChg chg="add mod">
          <ac:chgData name="CARGILL, CHLOE (PGR)" userId="996472d0-1969-4e6e-baa7-9ef357c49b86" providerId="ADAL" clId="{269CE308-2853-43FD-AA98-92D5FE72BBDF}" dt="2022-11-01T17:15:08.302" v="67" actId="1076"/>
          <ac:spMkLst>
            <pc:docMk/>
            <pc:sldMk cId="1630736969" sldId="260"/>
            <ac:spMk id="5" creationId="{82A15DE4-45EC-67E9-F894-4F6306ECA9D2}"/>
          </ac:spMkLst>
        </pc:spChg>
        <pc:picChg chg="del">
          <ac:chgData name="CARGILL, CHLOE (PGR)" userId="996472d0-1969-4e6e-baa7-9ef357c49b86" providerId="ADAL" clId="{269CE308-2853-43FD-AA98-92D5FE72BBDF}" dt="2022-11-01T17:14:11.567" v="22" actId="478"/>
          <ac:picMkLst>
            <pc:docMk/>
            <pc:sldMk cId="1630736969" sldId="260"/>
            <ac:picMk id="2" creationId="{00000000-0000-0000-0000-000000000000}"/>
          </ac:picMkLst>
        </pc:picChg>
        <pc:picChg chg="add mod">
          <ac:chgData name="CARGILL, CHLOE (PGR)" userId="996472d0-1969-4e6e-baa7-9ef357c49b86" providerId="ADAL" clId="{269CE308-2853-43FD-AA98-92D5FE72BBDF}" dt="2022-11-01T17:14:17.337" v="25" actId="1076"/>
          <ac:picMkLst>
            <pc:docMk/>
            <pc:sldMk cId="1630736969" sldId="260"/>
            <ac:picMk id="4" creationId="{A5BC29F3-6DCE-FF44-1B3E-76D90DD0F8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30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1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4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7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0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4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5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5FA3-AA6E-43F6-A67C-A45498C056AA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07AFA-F4B4-4EBA-A126-84F981DDC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7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5293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this how the Offshore Wind Plan will go?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E9112-0C78-1CF9-55EC-06A39901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996952"/>
            <a:ext cx="5144218" cy="3200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B2A9B-10C8-0D94-C544-34CE08DE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0941"/>
            <a:ext cx="3605550" cy="1968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E71FB-33A5-C582-FFC0-9A283418D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04" y="783565"/>
            <a:ext cx="4281859" cy="16154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B0B848-F4FE-9C8D-52BA-750D48107B4A}"/>
              </a:ext>
            </a:extLst>
          </p:cNvPr>
          <p:cNvSpPr txBox="1"/>
          <p:nvPr/>
        </p:nvSpPr>
        <p:spPr>
          <a:xfrm>
            <a:off x="3277821" y="6197799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Images © Adobe Stock Images</a:t>
            </a:r>
          </a:p>
        </p:txBody>
      </p:sp>
    </p:spTree>
    <p:extLst>
      <p:ext uri="{BB962C8B-B14F-4D97-AF65-F5344CB8AC3E}">
        <p14:creationId xmlns:p14="http://schemas.microsoft.com/office/powerpoint/2010/main" val="313613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t="21512" r="19896" b="12909"/>
          <a:stretch/>
        </p:blipFill>
        <p:spPr bwMode="auto">
          <a:xfrm>
            <a:off x="11119" y="188640"/>
            <a:ext cx="9146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8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21761" r="20052" b="13158"/>
          <a:stretch/>
        </p:blipFill>
        <p:spPr bwMode="auto">
          <a:xfrm>
            <a:off x="179512" y="414754"/>
            <a:ext cx="8920053" cy="61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1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448" y="3365355"/>
            <a:ext cx="81640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Film documentary : each group is to prepare a short film report of the controversy</a:t>
            </a:r>
          </a:p>
          <a:p>
            <a:endParaRPr lang="en-GB" dirty="0"/>
          </a:p>
          <a:p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Reporter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: presents the Dogger Bank wind farm plan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Group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  say why they’re in favour of the plan</a:t>
            </a:r>
          </a:p>
          <a:p>
            <a:r>
              <a:rPr lang="en-GB" sz="2400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 Group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say why they’re opposed to the plan.</a:t>
            </a:r>
          </a:p>
          <a:p>
            <a:r>
              <a:rPr lang="en-GB" sz="24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Expert /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Group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describes the compromise solution</a:t>
            </a:r>
          </a:p>
          <a:p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Reporter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asks </a:t>
            </a:r>
            <a:r>
              <a:rPr lang="en-GB" sz="2400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 Group 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if they’re happy with this.</a:t>
            </a:r>
          </a:p>
          <a:p>
            <a:r>
              <a:rPr lang="en-GB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Reporter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: sums up where they go from here.</a:t>
            </a:r>
          </a:p>
          <a:p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(groups also require a </a:t>
            </a:r>
            <a:r>
              <a:rPr lang="en-GB" sz="2400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camera-operator</a:t>
            </a:r>
            <a:r>
              <a:rPr lang="en-GB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257AB-AE14-3562-08F3-40B16015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7" y="259772"/>
            <a:ext cx="4791744" cy="3105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5E933-0788-CF8C-0D4C-FFD3668B93D8}"/>
              </a:ext>
            </a:extLst>
          </p:cNvPr>
          <p:cNvSpPr txBox="1"/>
          <p:nvPr/>
        </p:nvSpPr>
        <p:spPr>
          <a:xfrm>
            <a:off x="3419872" y="259772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Images © Adobe Stock Images</a:t>
            </a:r>
          </a:p>
        </p:txBody>
      </p:sp>
    </p:spTree>
    <p:extLst>
      <p:ext uri="{BB962C8B-B14F-4D97-AF65-F5344CB8AC3E}">
        <p14:creationId xmlns:p14="http://schemas.microsoft.com/office/powerpoint/2010/main" val="11277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30870"/>
              </p:ext>
            </p:extLst>
          </p:nvPr>
        </p:nvGraphicFramePr>
        <p:xfrm>
          <a:off x="323527" y="332656"/>
          <a:ext cx="8568951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r>
                        <a:rPr lang="en-GB" sz="1100" b="1" dirty="0"/>
                        <a:t>Against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Compromise Agreed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Cheapest</a:t>
                      </a:r>
                      <a:r>
                        <a:rPr lang="en-GB" sz="1100" b="1" baseline="0"/>
                        <a:t> solution </a:t>
                      </a:r>
                      <a:endParaRPr lang="en-GB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Most popular solution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Easiest to put into place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Most expensive solution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Least popular</a:t>
                      </a:r>
                      <a:r>
                        <a:rPr lang="en-GB" sz="1100" b="1" baseline="0" dirty="0"/>
                        <a:t> solution</a:t>
                      </a:r>
                      <a:endParaRPr lang="en-GB" sz="11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Most</a:t>
                      </a:r>
                      <a:r>
                        <a:rPr lang="en-GB" sz="1100" b="1" baseline="0" dirty="0"/>
                        <a:t> difficult to put into place</a:t>
                      </a:r>
                      <a:endParaRPr lang="en-GB" sz="11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en-GB" sz="1200" dirty="0"/>
                        <a:t>Fishermen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en-GB" sz="1200" dirty="0"/>
                        <a:t>Taxpayers Alliance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en-GB" sz="1200" dirty="0" err="1"/>
                        <a:t>Drax</a:t>
                      </a:r>
                      <a:r>
                        <a:rPr lang="en-GB" sz="1200" dirty="0"/>
                        <a:t> power</a:t>
                      </a:r>
                      <a:r>
                        <a:rPr lang="en-GB" sz="1200" baseline="0" dirty="0"/>
                        <a:t> station</a:t>
                      </a:r>
                    </a:p>
                    <a:p>
                      <a:endParaRPr lang="en-GB" sz="1200" baseline="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en-GB" sz="1200" dirty="0"/>
                        <a:t>Industrial</a:t>
                      </a:r>
                      <a:r>
                        <a:rPr lang="en-GB" sz="1200" baseline="0" dirty="0"/>
                        <a:t> power users</a:t>
                      </a:r>
                    </a:p>
                    <a:p>
                      <a:endParaRPr lang="en-GB" sz="1200" baseline="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r>
                        <a:rPr lang="en-GB" sz="1200" dirty="0"/>
                        <a:t>Whale &amp; dolphin conservation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5BC29F3-6DCE-FF44-1B3E-76D90DD0F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507606"/>
            <a:ext cx="1901678" cy="1232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15DE4-45EC-67E9-F894-4F6306ECA9D2}"/>
              </a:ext>
            </a:extLst>
          </p:cNvPr>
          <p:cNvSpPr txBox="1"/>
          <p:nvPr/>
        </p:nvSpPr>
        <p:spPr>
          <a:xfrm>
            <a:off x="7143448" y="6479219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Images © Adobe Stock Images</a:t>
            </a:r>
          </a:p>
        </p:txBody>
      </p:sp>
    </p:spTree>
    <p:extLst>
      <p:ext uri="{BB962C8B-B14F-4D97-AF65-F5344CB8AC3E}">
        <p14:creationId xmlns:p14="http://schemas.microsoft.com/office/powerpoint/2010/main" val="163073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146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CARGILL, CHLOE (PGR)</cp:lastModifiedBy>
  <cp:revision>7</cp:revision>
  <dcterms:created xsi:type="dcterms:W3CDTF">2012-07-08T12:39:36Z</dcterms:created>
  <dcterms:modified xsi:type="dcterms:W3CDTF">2022-11-01T17:15:09Z</dcterms:modified>
</cp:coreProperties>
</file>