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145B4-77D0-4F42-8FB7-DCE200790B7A}" v="6" dt="2022-11-01T17:02:30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GILL, CHLOE (PGR)" userId="996472d0-1969-4e6e-baa7-9ef357c49b86" providerId="ADAL" clId="{6C0145B4-77D0-4F42-8FB7-DCE200790B7A}"/>
    <pc:docChg chg="custSel modSld">
      <pc:chgData name="CARGILL, CHLOE (PGR)" userId="996472d0-1969-4e6e-baa7-9ef357c49b86" providerId="ADAL" clId="{6C0145B4-77D0-4F42-8FB7-DCE200790B7A}" dt="2022-11-01T17:02:34.498" v="41" actId="1076"/>
      <pc:docMkLst>
        <pc:docMk/>
      </pc:docMkLst>
      <pc:sldChg chg="addSp modSp mod">
        <pc:chgData name="CARGILL, CHLOE (PGR)" userId="996472d0-1969-4e6e-baa7-9ef357c49b86" providerId="ADAL" clId="{6C0145B4-77D0-4F42-8FB7-DCE200790B7A}" dt="2022-11-01T17:02:34.498" v="41" actId="1076"/>
        <pc:sldMkLst>
          <pc:docMk/>
          <pc:sldMk cId="220929822" sldId="257"/>
        </pc:sldMkLst>
        <pc:spChg chg="add mod">
          <ac:chgData name="CARGILL, CHLOE (PGR)" userId="996472d0-1969-4e6e-baa7-9ef357c49b86" providerId="ADAL" clId="{6C0145B4-77D0-4F42-8FB7-DCE200790B7A}" dt="2022-11-01T17:02:34.498" v="41" actId="1076"/>
          <ac:spMkLst>
            <pc:docMk/>
            <pc:sldMk cId="220929822" sldId="257"/>
            <ac:spMk id="3" creationId="{C43FEA01-26BA-A663-3487-2F920C2FBBB1}"/>
          </ac:spMkLst>
        </pc:spChg>
        <pc:picChg chg="mod">
          <ac:chgData name="CARGILL, CHLOE (PGR)" userId="996472d0-1969-4e6e-baa7-9ef357c49b86" providerId="ADAL" clId="{6C0145B4-77D0-4F42-8FB7-DCE200790B7A}" dt="2022-11-01T16:58:32.768" v="2" actId="1076"/>
          <ac:picMkLst>
            <pc:docMk/>
            <pc:sldMk cId="220929822" sldId="257"/>
            <ac:picMk id="2050" creationId="{00000000-0000-0000-0000-000000000000}"/>
          </ac:picMkLst>
        </pc:picChg>
      </pc:sldChg>
      <pc:sldChg chg="addSp delSp modSp mod">
        <pc:chgData name="CARGILL, CHLOE (PGR)" userId="996472d0-1969-4e6e-baa7-9ef357c49b86" providerId="ADAL" clId="{6C0145B4-77D0-4F42-8FB7-DCE200790B7A}" dt="2022-11-01T17:02:22.926" v="39" actId="404"/>
        <pc:sldMkLst>
          <pc:docMk/>
          <pc:sldMk cId="4130437510" sldId="258"/>
        </pc:sldMkLst>
        <pc:spChg chg="add mod">
          <ac:chgData name="CARGILL, CHLOE (PGR)" userId="996472d0-1969-4e6e-baa7-9ef357c49b86" providerId="ADAL" clId="{6C0145B4-77D0-4F42-8FB7-DCE200790B7A}" dt="2022-11-01T17:02:22.926" v="39" actId="404"/>
          <ac:spMkLst>
            <pc:docMk/>
            <pc:sldMk cId="4130437510" sldId="258"/>
            <ac:spMk id="7" creationId="{1D63B3DF-1E68-2EC1-6C20-024DB14B6EDD}"/>
          </ac:spMkLst>
        </pc:spChg>
        <pc:picChg chg="add mod">
          <ac:chgData name="CARGILL, CHLOE (PGR)" userId="996472d0-1969-4e6e-baa7-9ef357c49b86" providerId="ADAL" clId="{6C0145B4-77D0-4F42-8FB7-DCE200790B7A}" dt="2022-11-01T17:02:02.662" v="5" actId="1076"/>
          <ac:picMkLst>
            <pc:docMk/>
            <pc:sldMk cId="4130437510" sldId="258"/>
            <ac:picMk id="6" creationId="{EFEA9E61-EDE0-165B-DD29-67D5D71B406B}"/>
          </ac:picMkLst>
        </pc:picChg>
        <pc:picChg chg="del">
          <ac:chgData name="CARGILL, CHLOE (PGR)" userId="996472d0-1969-4e6e-baa7-9ef357c49b86" providerId="ADAL" clId="{6C0145B4-77D0-4F42-8FB7-DCE200790B7A}" dt="2022-11-01T17:01:56.967" v="3" actId="478"/>
          <ac:picMkLst>
            <pc:docMk/>
            <pc:sldMk cId="4130437510" sldId="258"/>
            <ac:picMk id="307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6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7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0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9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2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AAF3-EE66-4189-AB5E-1BFFEC69818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616D-8506-4C94-924F-541B3FAD1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863" y="836712"/>
            <a:ext cx="7602273" cy="28508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14908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Q1 List all those who might OBJECT to an offshore wind farm in the N. Sea</a:t>
            </a:r>
          </a:p>
          <a:p>
            <a:endParaRPr lang="en-GB" sz="2000" dirty="0"/>
          </a:p>
          <a:p>
            <a:r>
              <a:rPr lang="en-GB" sz="2000" dirty="0"/>
              <a:t>Q2 List all those who might be IN FAVOUR of an offshore wind farm in the N. Sea</a:t>
            </a:r>
          </a:p>
          <a:p>
            <a:endParaRPr lang="en-GB" sz="2000" dirty="0"/>
          </a:p>
          <a:p>
            <a:r>
              <a:rPr lang="en-GB" sz="2000" dirty="0"/>
              <a:t>Q3 How might those who object to the plan PROTEST about the wind farms?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FEA01-26BA-A663-3487-2F920C2FBBB1}"/>
              </a:ext>
            </a:extLst>
          </p:cNvPr>
          <p:cNvSpPr txBox="1"/>
          <p:nvPr/>
        </p:nvSpPr>
        <p:spPr>
          <a:xfrm>
            <a:off x="770863" y="340390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© Adobe Stock</a:t>
            </a:r>
          </a:p>
        </p:txBody>
      </p:sp>
    </p:spTree>
    <p:extLst>
      <p:ext uri="{BB962C8B-B14F-4D97-AF65-F5344CB8AC3E}">
        <p14:creationId xmlns:p14="http://schemas.microsoft.com/office/powerpoint/2010/main" val="2209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Offshore Wind Farm Public Debate</a:t>
            </a:r>
          </a:p>
          <a:p>
            <a:endParaRPr lang="en-GB" sz="2400" dirty="0"/>
          </a:p>
          <a:p>
            <a:r>
              <a:rPr lang="en-GB" sz="2000" dirty="0"/>
              <a:t>In a later lesson you will present the views of one Interest Group to explain why you are In Favour, or Against the new offshore wind farms in the North Sea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06" y="3295787"/>
            <a:ext cx="3744416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Each group should: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research the information for their point of 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find new information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find evidence and statistics to back up their points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be prepared for other groups arguing against you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and put it in a persuasive argument and info.  sheet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392488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Group Roles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Researcher</a:t>
            </a:r>
            <a:r>
              <a:rPr lang="en-GB" sz="2000" dirty="0"/>
              <a:t> : finding  the info to back up your group’s views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Data/Evidence researcher </a:t>
            </a:r>
            <a:r>
              <a:rPr lang="en-GB" sz="2000" dirty="0"/>
              <a:t>: finding the facts and figures to back up your points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Media presenter </a:t>
            </a:r>
            <a:r>
              <a:rPr lang="en-GB" sz="2000" dirty="0"/>
              <a:t>: organising the scripts for the public presentation</a:t>
            </a: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Graphic Artist </a:t>
            </a:r>
            <a:r>
              <a:rPr lang="en-GB" sz="2000" dirty="0"/>
              <a:t>: preparing the information poster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A9E61-EDE0-165B-DD29-67D5D71B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109" y="332656"/>
            <a:ext cx="4258269" cy="2810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3B3DF-1E68-2EC1-6C20-024DB14B6EDD}"/>
              </a:ext>
            </a:extLst>
          </p:cNvPr>
          <p:cNvSpPr txBox="1"/>
          <p:nvPr/>
        </p:nvSpPr>
        <p:spPr>
          <a:xfrm>
            <a:off x="4572000" y="3142923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© Adobe Stock</a:t>
            </a:r>
          </a:p>
        </p:txBody>
      </p:sp>
    </p:spTree>
    <p:extLst>
      <p:ext uri="{BB962C8B-B14F-4D97-AF65-F5344CB8AC3E}">
        <p14:creationId xmlns:p14="http://schemas.microsoft.com/office/powerpoint/2010/main" val="413043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Y8  Offshore wind farm :  The Conflicts of Interest Presentations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06344"/>
              </p:ext>
            </p:extLst>
          </p:nvPr>
        </p:nvGraphicFramePr>
        <p:xfrm>
          <a:off x="323529" y="485964"/>
          <a:ext cx="8640963" cy="6183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All participate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Discussion</a:t>
                      </a:r>
                      <a:r>
                        <a:rPr lang="en-GB" sz="1000" baseline="0" dirty="0"/>
                        <a:t> focused on task</a:t>
                      </a:r>
                      <a:endParaRPr lang="en-GB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 is used effectively – not wasted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All participate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Clear reasons for point of view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Clear evidence</a:t>
                      </a:r>
                      <a:r>
                        <a:rPr lang="en-GB" sz="1000" baseline="0" dirty="0"/>
                        <a:t> supports points</a:t>
                      </a:r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Respond to questions well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27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68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236</Words>
  <Application>Microsoft Office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Day</dc:creator>
  <cp:lastModifiedBy>CARGILL, CHLOE (PGR)</cp:lastModifiedBy>
  <cp:revision>3</cp:revision>
  <dcterms:created xsi:type="dcterms:W3CDTF">2012-06-20T10:45:48Z</dcterms:created>
  <dcterms:modified xsi:type="dcterms:W3CDTF">2022-11-01T17:02:35Z</dcterms:modified>
</cp:coreProperties>
</file>