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3" r:id="rId4"/>
    <p:sldMasterId id="214748368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5143500" cx="9144000"/>
  <p:notesSz cx="6858000" cy="9144000"/>
  <p:embeddedFontLst>
    <p:embeddedFont>
      <p:font typeface="Architects Daughter"/>
      <p:regular r:id="rId17"/>
    </p:embeddedFont>
    <p:embeddedFont>
      <p:font typeface="Roboto"/>
      <p:regular r:id="rId18"/>
      <p:bold r:id="rId19"/>
      <p:italic r:id="rId20"/>
      <p:boldItalic r:id="rId21"/>
    </p:embeddedFont>
    <p:embeddedFont>
      <p:font typeface="Amatic SC"/>
      <p:regular r:id="rId22"/>
      <p:bold r:id="rId23"/>
    </p:embeddedFont>
    <p:embeddedFont>
      <p:font typeface="Pacifico"/>
      <p:regular r:id="rId24"/>
    </p:embeddedFont>
    <p:embeddedFont>
      <p:font typeface="Gill Sans"/>
      <p:regular r:id="rId25"/>
      <p:bold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italic.fntdata"/><Relationship Id="rId22" Type="http://schemas.openxmlformats.org/officeDocument/2006/relationships/font" Target="fonts/AmaticSC-regular.fntdata"/><Relationship Id="rId21" Type="http://schemas.openxmlformats.org/officeDocument/2006/relationships/font" Target="fonts/Roboto-boldItalic.fntdata"/><Relationship Id="rId24" Type="http://schemas.openxmlformats.org/officeDocument/2006/relationships/font" Target="fonts/Pacifico-regular.fntdata"/><Relationship Id="rId23" Type="http://schemas.openxmlformats.org/officeDocument/2006/relationships/font" Target="fonts/AmaticSC-bold.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GillSans-bold.fntdata"/><Relationship Id="rId25" Type="http://schemas.openxmlformats.org/officeDocument/2006/relationships/font" Target="fonts/GillSans-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ArchitectsDaughter-regular.fntdata"/><Relationship Id="rId16" Type="http://schemas.openxmlformats.org/officeDocument/2006/relationships/slide" Target="slides/slide10.xml"/><Relationship Id="rId19" Type="http://schemas.openxmlformats.org/officeDocument/2006/relationships/font" Target="fonts/Roboto-bold.fntdata"/><Relationship Id="rId18" Type="http://schemas.openxmlformats.org/officeDocument/2006/relationships/font" Target="fonts/Robo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51e81d5a72_0_4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g251e81d5a72_0_4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257a9f99ee6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257a9f99ee6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57a9f99ee6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 name="Google Shape;210;g257a9f99ee6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51e81d5a72_0_439:notes"/>
          <p:cNvSpPr/>
          <p:nvPr>
            <p:ph idx="2" type="sldImg"/>
          </p:nvPr>
        </p:nvSpPr>
        <p:spPr>
          <a:xfrm>
            <a:off x="91291" y="685838"/>
            <a:ext cx="66756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g251e81d5a72_0_439:notes"/>
          <p:cNvSpPr txBox="1"/>
          <p:nvPr>
            <p:ph idx="1" type="body"/>
          </p:nvPr>
        </p:nvSpPr>
        <p:spPr>
          <a:xfrm>
            <a:off x="685801"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537a9275b6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2537a9275b6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57a9f99ee6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257a9f99ee6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57a9f99ee6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257a9f99ee6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57a9f99ee6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257a9f99ee6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57a9f99ee6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257a9f99ee6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57a9f99ee6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257a9f99ee6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6.png"/><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2.jp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2.jp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9.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2">
  <p:cSld name="1_Blank_2">
    <p:spTree>
      <p:nvGrpSpPr>
        <p:cNvPr id="50" name="Shape 50"/>
        <p:cNvGrpSpPr/>
        <p:nvPr/>
      </p:nvGrpSpPr>
      <p:grpSpPr>
        <a:xfrm>
          <a:off x="0" y="0"/>
          <a:ext cx="0" cy="0"/>
          <a:chOff x="0" y="0"/>
          <a:chExt cx="0" cy="0"/>
        </a:xfrm>
      </p:grpSpPr>
      <p:sp>
        <p:nvSpPr>
          <p:cNvPr id="51" name="Google Shape;51;p13"/>
          <p:cNvSpPr txBox="1"/>
          <p:nvPr>
            <p:ph idx="10" type="dt"/>
          </p:nvPr>
        </p:nvSpPr>
        <p:spPr>
          <a:xfrm>
            <a:off x="0" y="0"/>
            <a:ext cx="2250000" cy="2250000"/>
          </a:xfrm>
          <a:prstGeom prst="rect">
            <a:avLst/>
          </a:prstGeom>
          <a:noFill/>
          <a:ln>
            <a:noFill/>
          </a:ln>
        </p:spPr>
        <p:txBody>
          <a:bodyPr anchorCtr="0" anchor="t" bIns="34275" lIns="68575" spcFirstLastPara="1" rIns="68575" wrap="square" tIns="34275">
            <a:noAutofit/>
          </a:bodyPr>
          <a:lstStyle>
            <a:lvl1pPr lvl="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2" name="Google Shape;52;p13"/>
          <p:cNvSpPr txBox="1"/>
          <p:nvPr>
            <p:ph idx="11" type="ftr"/>
          </p:nvPr>
        </p:nvSpPr>
        <p:spPr>
          <a:xfrm>
            <a:off x="0" y="0"/>
            <a:ext cx="2250000" cy="2250000"/>
          </a:xfrm>
          <a:prstGeom prst="rect">
            <a:avLst/>
          </a:prstGeom>
          <a:noFill/>
          <a:ln>
            <a:noFill/>
          </a:ln>
        </p:spPr>
        <p:txBody>
          <a:bodyPr anchorCtr="0" anchor="t" bIns="34275" lIns="68575" spcFirstLastPara="1" rIns="68575" wrap="square" tIns="34275">
            <a:noAutofit/>
          </a:bodyPr>
          <a:lstStyle>
            <a:lvl1pPr lvl="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3" name="Google Shape;53;p13"/>
          <p:cNvSpPr txBox="1"/>
          <p:nvPr>
            <p:ph idx="12" type="sldNum"/>
          </p:nvPr>
        </p:nvSpPr>
        <p:spPr>
          <a:xfrm>
            <a:off x="0" y="0"/>
            <a:ext cx="2250000" cy="2250000"/>
          </a:xfrm>
          <a:prstGeom prst="rect">
            <a:avLst/>
          </a:prstGeom>
          <a:noFill/>
          <a:ln>
            <a:noFill/>
          </a:ln>
        </p:spPr>
        <p:txBody>
          <a:bodyPr anchorCtr="0" anchor="t" bIns="34275" lIns="68575" spcFirstLastPara="1" rIns="68575" wrap="square" tIns="34275">
            <a:normAutofit/>
          </a:bodyPr>
          <a:lstStyle>
            <a:lvl1pPr indent="0" lvl="0" marL="0" marR="0" rtl="0" algn="l">
              <a:spcBef>
                <a:spcPts val="0"/>
              </a:spcBef>
              <a:buNone/>
              <a:defRPr b="0" i="0" sz="1400" u="none" cap="none" strike="noStrike">
                <a:solidFill>
                  <a:schemeClr val="dk1"/>
                </a:solidFill>
                <a:latin typeface="Calibri"/>
                <a:ea typeface="Calibri"/>
                <a:cs typeface="Calibri"/>
                <a:sym typeface="Calibri"/>
              </a:defRPr>
            </a:lvl1pPr>
            <a:lvl2pPr indent="0" lvl="1" marL="0" marR="0" rtl="0" algn="l">
              <a:spcBef>
                <a:spcPts val="0"/>
              </a:spcBef>
              <a:buNone/>
              <a:defRPr b="0" i="0" sz="1400" u="none" cap="none" strike="noStrike">
                <a:solidFill>
                  <a:schemeClr val="dk1"/>
                </a:solidFill>
                <a:latin typeface="Calibri"/>
                <a:ea typeface="Calibri"/>
                <a:cs typeface="Calibri"/>
                <a:sym typeface="Calibri"/>
              </a:defRPr>
            </a:lvl2pPr>
            <a:lvl3pPr indent="0" lvl="2" marL="0" marR="0" rtl="0" algn="l">
              <a:spcBef>
                <a:spcPts val="0"/>
              </a:spcBef>
              <a:buNone/>
              <a:defRPr b="0" i="0" sz="1400" u="none" cap="none" strike="noStrike">
                <a:solidFill>
                  <a:schemeClr val="dk1"/>
                </a:solidFill>
                <a:latin typeface="Calibri"/>
                <a:ea typeface="Calibri"/>
                <a:cs typeface="Calibri"/>
                <a:sym typeface="Calibri"/>
              </a:defRPr>
            </a:lvl3pPr>
            <a:lvl4pPr indent="0" lvl="3" marL="0" marR="0" rtl="0" algn="l">
              <a:spcBef>
                <a:spcPts val="0"/>
              </a:spcBef>
              <a:buNone/>
              <a:defRPr b="0" i="0" sz="1400" u="none" cap="none" strike="noStrike">
                <a:solidFill>
                  <a:schemeClr val="dk1"/>
                </a:solidFill>
                <a:latin typeface="Calibri"/>
                <a:ea typeface="Calibri"/>
                <a:cs typeface="Calibri"/>
                <a:sym typeface="Calibri"/>
              </a:defRPr>
            </a:lvl4pPr>
            <a:lvl5pPr indent="0" lvl="4" marL="0" marR="0" rtl="0" algn="l">
              <a:spcBef>
                <a:spcPts val="0"/>
              </a:spcBef>
              <a:buNone/>
              <a:defRPr b="0" i="0" sz="1400" u="none" cap="none" strike="noStrike">
                <a:solidFill>
                  <a:schemeClr val="dk1"/>
                </a:solidFill>
                <a:latin typeface="Calibri"/>
                <a:ea typeface="Calibri"/>
                <a:cs typeface="Calibri"/>
                <a:sym typeface="Calibri"/>
              </a:defRPr>
            </a:lvl5pPr>
            <a:lvl6pPr indent="0" lvl="5" marL="0" marR="0" rtl="0" algn="l">
              <a:spcBef>
                <a:spcPts val="0"/>
              </a:spcBef>
              <a:buNone/>
              <a:defRPr b="0" i="0" sz="1400" u="none" cap="none" strike="noStrike">
                <a:solidFill>
                  <a:schemeClr val="dk1"/>
                </a:solidFill>
                <a:latin typeface="Calibri"/>
                <a:ea typeface="Calibri"/>
                <a:cs typeface="Calibri"/>
                <a:sym typeface="Calibri"/>
              </a:defRPr>
            </a:lvl6pPr>
            <a:lvl7pPr indent="0" lvl="6" marL="0" marR="0" rtl="0" algn="l">
              <a:spcBef>
                <a:spcPts val="0"/>
              </a:spcBef>
              <a:buNone/>
              <a:defRPr b="0" i="0" sz="1400" u="none" cap="none" strike="noStrike">
                <a:solidFill>
                  <a:schemeClr val="dk1"/>
                </a:solidFill>
                <a:latin typeface="Calibri"/>
                <a:ea typeface="Calibri"/>
                <a:cs typeface="Calibri"/>
                <a:sym typeface="Calibri"/>
              </a:defRPr>
            </a:lvl7pPr>
            <a:lvl8pPr indent="0" lvl="7" marL="0" marR="0" rtl="0" algn="l">
              <a:spcBef>
                <a:spcPts val="0"/>
              </a:spcBef>
              <a:buNone/>
              <a:defRPr b="0" i="0" sz="1400" u="none" cap="none" strike="noStrike">
                <a:solidFill>
                  <a:schemeClr val="dk1"/>
                </a:solidFill>
                <a:latin typeface="Calibri"/>
                <a:ea typeface="Calibri"/>
                <a:cs typeface="Calibri"/>
                <a:sym typeface="Calibri"/>
              </a:defRPr>
            </a:lvl8pPr>
            <a:lvl9pPr indent="0" lvl="8" marL="0" marR="0" rtl="0" algn="l">
              <a:spcBef>
                <a:spcPts val="0"/>
              </a:spcBef>
              <a:buNone/>
              <a:defRPr b="0" i="0" sz="14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
        <p:nvSpPr>
          <p:cNvPr id="54" name="Google Shape;54;p13"/>
          <p:cNvSpPr/>
          <p:nvPr/>
        </p:nvSpPr>
        <p:spPr>
          <a:xfrm>
            <a:off x="0" y="0"/>
            <a:ext cx="9144000" cy="548100"/>
          </a:xfrm>
          <a:prstGeom prst="rect">
            <a:avLst/>
          </a:prstGeom>
          <a:solidFill>
            <a:srgbClr val="7030A0"/>
          </a:solidFill>
          <a:ln cap="flat" cmpd="sng" w="76200">
            <a:solidFill>
              <a:srgbClr val="7030A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5" name="Google Shape;55;p13"/>
          <p:cNvSpPr/>
          <p:nvPr/>
        </p:nvSpPr>
        <p:spPr>
          <a:xfrm>
            <a:off x="65314" y="-30236"/>
            <a:ext cx="2103000" cy="638700"/>
          </a:xfrm>
          <a:prstGeom prst="rect">
            <a:avLst/>
          </a:prstGeom>
          <a:noFill/>
          <a:ln>
            <a:noFill/>
          </a:ln>
        </p:spPr>
        <p:txBody>
          <a:bodyPr anchorCtr="0" anchor="t" bIns="34275" lIns="68575" spcFirstLastPara="1" rIns="68575" wrap="square" tIns="34275">
            <a:noAutofit/>
          </a:bodyPr>
          <a:lstStyle/>
          <a:p>
            <a:pPr indent="0" lvl="0" marL="0" marR="0" rtl="0" algn="l">
              <a:lnSpc>
                <a:spcPct val="150000"/>
              </a:lnSpc>
              <a:spcBef>
                <a:spcPts val="0"/>
              </a:spcBef>
              <a:spcAft>
                <a:spcPts val="0"/>
              </a:spcAft>
              <a:buNone/>
            </a:pPr>
            <a:r>
              <a:rPr b="1" lang="en-GB" sz="1400">
                <a:solidFill>
                  <a:schemeClr val="lt1"/>
                </a:solidFill>
                <a:latin typeface="Calibri"/>
                <a:ea typeface="Calibri"/>
                <a:cs typeface="Calibri"/>
                <a:sym typeface="Calibri"/>
              </a:rPr>
              <a:t>Aspire:</a:t>
            </a:r>
            <a:endParaRPr sz="1100"/>
          </a:p>
          <a:p>
            <a:pPr indent="0" lvl="0" marL="0" marR="0" rtl="0" algn="l">
              <a:lnSpc>
                <a:spcPct val="150000"/>
              </a:lnSpc>
              <a:spcBef>
                <a:spcPts val="0"/>
              </a:spcBef>
              <a:spcAft>
                <a:spcPts val="0"/>
              </a:spcAft>
              <a:buNone/>
            </a:pPr>
            <a:r>
              <a:rPr b="1" lang="en-GB" sz="1400">
                <a:solidFill>
                  <a:schemeClr val="lt1"/>
                </a:solidFill>
                <a:latin typeface="Calibri"/>
                <a:ea typeface="Calibri"/>
                <a:cs typeface="Calibri"/>
                <a:sym typeface="Calibri"/>
              </a:rPr>
              <a:t>Challenge:</a:t>
            </a:r>
            <a:endParaRPr sz="1100"/>
          </a:p>
        </p:txBody>
      </p:sp>
      <p:sp>
        <p:nvSpPr>
          <p:cNvPr id="56" name="Google Shape;56;p13"/>
          <p:cNvSpPr txBox="1"/>
          <p:nvPr>
            <p:ph idx="1" type="body"/>
          </p:nvPr>
        </p:nvSpPr>
        <p:spPr>
          <a:xfrm>
            <a:off x="857251" y="215503"/>
            <a:ext cx="7896300" cy="2892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1pPr>
            <a:lvl2pPr indent="-342900" lvl="1" marL="9144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12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12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228600" lvl="4" marL="2286000" marR="0" rtl="0" algn="l">
              <a:lnSpc>
                <a:spcPct val="90000"/>
              </a:lnSpc>
              <a:spcBef>
                <a:spcPts val="12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12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12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12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1200"/>
              </a:spcBef>
              <a:spcAft>
                <a:spcPts val="120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7" name="Google Shape;57;p13"/>
          <p:cNvSpPr txBox="1"/>
          <p:nvPr>
            <p:ph idx="2" type="body"/>
          </p:nvPr>
        </p:nvSpPr>
        <p:spPr>
          <a:xfrm>
            <a:off x="857251" y="-110403"/>
            <a:ext cx="7896300" cy="2892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1pPr>
            <a:lvl2pPr indent="-342900" lvl="1" marL="9144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12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12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228600" lvl="4" marL="2286000" marR="0" rtl="0" algn="l">
              <a:lnSpc>
                <a:spcPct val="90000"/>
              </a:lnSpc>
              <a:spcBef>
                <a:spcPts val="12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12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12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12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1200"/>
              </a:spcBef>
              <a:spcAft>
                <a:spcPts val="120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58" name="Shape 58"/>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ydales Lesson Template" type="title">
  <p:cSld name="TITLE">
    <p:bg>
      <p:bgPr>
        <a:solidFill>
          <a:srgbClr val="F8EAD1"/>
        </a:solidFill>
      </p:bgPr>
    </p:bg>
    <p:spTree>
      <p:nvGrpSpPr>
        <p:cNvPr id="68" name="Shape 68"/>
        <p:cNvGrpSpPr/>
        <p:nvPr/>
      </p:nvGrpSpPr>
      <p:grpSpPr>
        <a:xfrm>
          <a:off x="0" y="0"/>
          <a:ext cx="0" cy="0"/>
          <a:chOff x="0" y="0"/>
          <a:chExt cx="0" cy="0"/>
        </a:xfrm>
      </p:grpSpPr>
      <p:sp>
        <p:nvSpPr>
          <p:cNvPr id="69" name="Google Shape;69;p16"/>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70" name="Google Shape;70;p16"/>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1" name="Google Shape;71;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bg>
      <p:bgPr>
        <a:solidFill>
          <a:srgbClr val="F3E3C5"/>
        </a:solidFill>
      </p:bgPr>
    </p:bg>
    <p:spTree>
      <p:nvGrpSpPr>
        <p:cNvPr id="72" name="Shape 72"/>
        <p:cNvGrpSpPr/>
        <p:nvPr/>
      </p:nvGrpSpPr>
      <p:grpSpPr>
        <a:xfrm>
          <a:off x="0" y="0"/>
          <a:ext cx="0" cy="0"/>
          <a:chOff x="0" y="0"/>
          <a:chExt cx="0" cy="0"/>
        </a:xfrm>
      </p:grpSpPr>
      <p:sp>
        <p:nvSpPr>
          <p:cNvPr id="73" name="Google Shape;73;p17"/>
          <p:cNvSpPr/>
          <p:nvPr/>
        </p:nvSpPr>
        <p:spPr>
          <a:xfrm>
            <a:off x="0" y="-67600"/>
            <a:ext cx="9144000" cy="761400"/>
          </a:xfrm>
          <a:prstGeom prst="rect">
            <a:avLst/>
          </a:prstGeom>
          <a:solidFill>
            <a:srgbClr val="F3E3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7"/>
          <p:cNvSpPr/>
          <p:nvPr/>
        </p:nvSpPr>
        <p:spPr>
          <a:xfrm>
            <a:off x="3899337" y="2532631"/>
            <a:ext cx="4984200" cy="1115100"/>
          </a:xfrm>
          <a:prstGeom prst="roundRect">
            <a:avLst>
              <a:gd fmla="val 16667" name="adj"/>
            </a:avLst>
          </a:prstGeom>
          <a:solidFill>
            <a:srgbClr val="D9D2E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p:txBody>
      </p:sp>
      <p:sp>
        <p:nvSpPr>
          <p:cNvPr id="75" name="Google Shape;75;p17"/>
          <p:cNvSpPr/>
          <p:nvPr/>
        </p:nvSpPr>
        <p:spPr>
          <a:xfrm>
            <a:off x="3899337" y="1084831"/>
            <a:ext cx="4984200" cy="1115100"/>
          </a:xfrm>
          <a:prstGeom prst="roundRect">
            <a:avLst>
              <a:gd fmla="val 16667" name="adj"/>
            </a:avLst>
          </a:prstGeom>
          <a:solidFill>
            <a:srgbClr val="D9D2E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p:txBody>
      </p:sp>
      <p:sp>
        <p:nvSpPr>
          <p:cNvPr id="76" name="Google Shape;76;p17"/>
          <p:cNvSpPr txBox="1"/>
          <p:nvPr/>
        </p:nvSpPr>
        <p:spPr>
          <a:xfrm>
            <a:off x="1077250" y="4501200"/>
            <a:ext cx="4581900" cy="64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GB" sz="3000">
                <a:solidFill>
                  <a:srgbClr val="351C75"/>
                </a:solidFill>
                <a:latin typeface="Amatic SC"/>
                <a:ea typeface="Amatic SC"/>
                <a:cs typeface="Amatic SC"/>
                <a:sym typeface="Amatic SC"/>
              </a:rPr>
              <a:t>Be Safe. Be Respectful. Be Responsible</a:t>
            </a:r>
            <a:r>
              <a:rPr b="1" lang="en-GB" sz="3500">
                <a:solidFill>
                  <a:srgbClr val="674EA7"/>
                </a:solidFill>
                <a:latin typeface="Amatic SC"/>
                <a:ea typeface="Amatic SC"/>
                <a:cs typeface="Amatic SC"/>
                <a:sym typeface="Amatic SC"/>
              </a:rPr>
              <a:t>.</a:t>
            </a:r>
            <a:endParaRPr b="1" sz="3500">
              <a:solidFill>
                <a:srgbClr val="674EA7"/>
              </a:solidFill>
              <a:latin typeface="Amatic SC"/>
              <a:ea typeface="Amatic SC"/>
              <a:cs typeface="Amatic SC"/>
              <a:sym typeface="Amatic SC"/>
            </a:endParaRPr>
          </a:p>
        </p:txBody>
      </p:sp>
      <p:pic>
        <p:nvPicPr>
          <p:cNvPr id="77" name="Google Shape;77;p17"/>
          <p:cNvPicPr preferRelativeResize="0"/>
          <p:nvPr/>
        </p:nvPicPr>
        <p:blipFill>
          <a:blip r:embed="rId2">
            <a:alphaModFix/>
          </a:blip>
          <a:stretch>
            <a:fillRect/>
          </a:stretch>
        </p:blipFill>
        <p:spPr>
          <a:xfrm>
            <a:off x="3459625" y="986875"/>
            <a:ext cx="5499775" cy="505100"/>
          </a:xfrm>
          <a:prstGeom prst="rect">
            <a:avLst/>
          </a:prstGeom>
          <a:noFill/>
          <a:ln>
            <a:noFill/>
          </a:ln>
        </p:spPr>
      </p:pic>
      <p:sp>
        <p:nvSpPr>
          <p:cNvPr id="78" name="Google Shape;78;p17"/>
          <p:cNvSpPr txBox="1"/>
          <p:nvPr/>
        </p:nvSpPr>
        <p:spPr>
          <a:xfrm>
            <a:off x="647400" y="0"/>
            <a:ext cx="8496600" cy="11151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b="1" lang="en-GB" sz="6500">
                <a:solidFill>
                  <a:srgbClr val="351C75"/>
                </a:solidFill>
                <a:latin typeface="Amatic SC"/>
                <a:ea typeface="Amatic SC"/>
                <a:cs typeface="Amatic SC"/>
                <a:sym typeface="Amatic SC"/>
              </a:rPr>
              <a:t>LEARNING INTENTIONS:</a:t>
            </a:r>
            <a:endParaRPr b="1" sz="6500">
              <a:solidFill>
                <a:srgbClr val="351C75"/>
              </a:solidFill>
              <a:latin typeface="Amatic SC"/>
              <a:ea typeface="Amatic SC"/>
              <a:cs typeface="Amatic SC"/>
              <a:sym typeface="Amatic SC"/>
            </a:endParaRPr>
          </a:p>
        </p:txBody>
      </p:sp>
      <p:pic>
        <p:nvPicPr>
          <p:cNvPr id="79" name="Google Shape;79;p17"/>
          <p:cNvPicPr preferRelativeResize="0"/>
          <p:nvPr/>
        </p:nvPicPr>
        <p:blipFill>
          <a:blip r:embed="rId2">
            <a:alphaModFix/>
          </a:blip>
          <a:stretch>
            <a:fillRect/>
          </a:stretch>
        </p:blipFill>
        <p:spPr>
          <a:xfrm>
            <a:off x="3459625" y="2344200"/>
            <a:ext cx="5499775" cy="505100"/>
          </a:xfrm>
          <a:prstGeom prst="rect">
            <a:avLst/>
          </a:prstGeom>
          <a:noFill/>
          <a:ln>
            <a:noFill/>
          </a:ln>
        </p:spPr>
      </p:pic>
      <p:pic>
        <p:nvPicPr>
          <p:cNvPr id="80" name="Google Shape;80;p17"/>
          <p:cNvPicPr preferRelativeResize="0"/>
          <p:nvPr/>
        </p:nvPicPr>
        <p:blipFill>
          <a:blip r:embed="rId3">
            <a:alphaModFix/>
          </a:blip>
          <a:stretch>
            <a:fillRect/>
          </a:stretch>
        </p:blipFill>
        <p:spPr>
          <a:xfrm>
            <a:off x="0" y="750100"/>
            <a:ext cx="4203900" cy="4025200"/>
          </a:xfrm>
          <a:prstGeom prst="rect">
            <a:avLst/>
          </a:prstGeom>
          <a:noFill/>
          <a:ln>
            <a:noFill/>
          </a:ln>
        </p:spPr>
      </p:pic>
      <p:sp>
        <p:nvSpPr>
          <p:cNvPr id="81" name="Google Shape;81;p17"/>
          <p:cNvSpPr txBox="1"/>
          <p:nvPr/>
        </p:nvSpPr>
        <p:spPr>
          <a:xfrm>
            <a:off x="3692175" y="986825"/>
            <a:ext cx="2117100" cy="505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2400">
                <a:solidFill>
                  <a:srgbClr val="FFFFFF"/>
                </a:solidFill>
                <a:latin typeface="Amatic SC"/>
                <a:ea typeface="Amatic SC"/>
                <a:cs typeface="Amatic SC"/>
                <a:sym typeface="Amatic SC"/>
              </a:rPr>
              <a:t>TOPIC QUESTION:</a:t>
            </a:r>
            <a:endParaRPr b="1" sz="2400">
              <a:solidFill>
                <a:srgbClr val="FFFFFF"/>
              </a:solidFill>
              <a:latin typeface="Amatic SC"/>
              <a:ea typeface="Amatic SC"/>
              <a:cs typeface="Amatic SC"/>
              <a:sym typeface="Amatic SC"/>
            </a:endParaRPr>
          </a:p>
        </p:txBody>
      </p:sp>
      <p:sp>
        <p:nvSpPr>
          <p:cNvPr id="82" name="Google Shape;82;p17"/>
          <p:cNvSpPr txBox="1"/>
          <p:nvPr/>
        </p:nvSpPr>
        <p:spPr>
          <a:xfrm>
            <a:off x="3692175" y="2296975"/>
            <a:ext cx="2117100" cy="505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2400">
                <a:solidFill>
                  <a:srgbClr val="FFFFFF"/>
                </a:solidFill>
                <a:latin typeface="Amatic SC"/>
                <a:ea typeface="Amatic SC"/>
                <a:cs typeface="Amatic SC"/>
                <a:sym typeface="Amatic SC"/>
              </a:rPr>
              <a:t>LESSON QUESTION:</a:t>
            </a:r>
            <a:endParaRPr b="1" sz="2400">
              <a:solidFill>
                <a:srgbClr val="FFFFFF"/>
              </a:solidFill>
              <a:latin typeface="Amatic SC"/>
              <a:ea typeface="Amatic SC"/>
              <a:cs typeface="Amatic SC"/>
              <a:sym typeface="Amatic SC"/>
            </a:endParaRPr>
          </a:p>
        </p:txBody>
      </p:sp>
      <p:pic>
        <p:nvPicPr>
          <p:cNvPr descr="A picture containing drawing&#10;&#10;Description automatically generated" id="83" name="Google Shape;83;p17"/>
          <p:cNvPicPr preferRelativeResize="0"/>
          <p:nvPr/>
        </p:nvPicPr>
        <p:blipFill rotWithShape="1">
          <a:blip r:embed="rId4">
            <a:alphaModFix/>
          </a:blip>
          <a:srcRect b="0" l="0" r="0" t="0"/>
          <a:stretch/>
        </p:blipFill>
        <p:spPr>
          <a:xfrm>
            <a:off x="7050883" y="4410909"/>
            <a:ext cx="2093117" cy="732591"/>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4" name="Shape 84"/>
        <p:cNvGrpSpPr/>
        <p:nvPr/>
      </p:nvGrpSpPr>
      <p:grpSpPr>
        <a:xfrm>
          <a:off x="0" y="0"/>
          <a:ext cx="0" cy="0"/>
          <a:chOff x="0" y="0"/>
          <a:chExt cx="0" cy="0"/>
        </a:xfrm>
      </p:grpSpPr>
      <p:sp>
        <p:nvSpPr>
          <p:cNvPr id="85" name="Google Shape;85;p18"/>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86" name="Google Shape;86;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7" name="Shape 87"/>
        <p:cNvGrpSpPr/>
        <p:nvPr/>
      </p:nvGrpSpPr>
      <p:grpSpPr>
        <a:xfrm>
          <a:off x="0" y="0"/>
          <a:ext cx="0" cy="0"/>
          <a:chOff x="0" y="0"/>
          <a:chExt cx="0" cy="0"/>
        </a:xfrm>
      </p:grpSpPr>
      <p:sp>
        <p:nvSpPr>
          <p:cNvPr id="88" name="Google Shape;88;p19"/>
          <p:cNvSpPr txBox="1"/>
          <p:nvPr>
            <p:ph type="title"/>
          </p:nvPr>
        </p:nvSpPr>
        <p:spPr>
          <a:xfrm>
            <a:off x="73200" y="6903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9" name="Google Shape;89;p19"/>
          <p:cNvSpPr txBox="1"/>
          <p:nvPr>
            <p:ph idx="1" type="body"/>
          </p:nvPr>
        </p:nvSpPr>
        <p:spPr>
          <a:xfrm>
            <a:off x="73200" y="1221875"/>
            <a:ext cx="8759100" cy="35826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90" name="Google Shape;90;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sp>
        <p:nvSpPr>
          <p:cNvPr id="92" name="Google Shape;92;p20"/>
          <p:cNvSpPr txBox="1"/>
          <p:nvPr>
            <p:ph type="title"/>
          </p:nvPr>
        </p:nvSpPr>
        <p:spPr>
          <a:xfrm>
            <a:off x="269050" y="6025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3" name="Google Shape;93;p20"/>
          <p:cNvSpPr txBox="1"/>
          <p:nvPr>
            <p:ph idx="1" type="body"/>
          </p:nvPr>
        </p:nvSpPr>
        <p:spPr>
          <a:xfrm>
            <a:off x="67100" y="1008600"/>
            <a:ext cx="4253700" cy="39918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94" name="Google Shape;94;p20"/>
          <p:cNvSpPr txBox="1"/>
          <p:nvPr>
            <p:ph idx="2" type="body"/>
          </p:nvPr>
        </p:nvSpPr>
        <p:spPr>
          <a:xfrm>
            <a:off x="4683250" y="1113000"/>
            <a:ext cx="4106400" cy="3887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95" name="Google Shape;95;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6" name="Shape 96"/>
        <p:cNvGrpSpPr/>
        <p:nvPr/>
      </p:nvGrpSpPr>
      <p:grpSpPr>
        <a:xfrm>
          <a:off x="0" y="0"/>
          <a:ext cx="0" cy="0"/>
          <a:chOff x="0" y="0"/>
          <a:chExt cx="0" cy="0"/>
        </a:xfrm>
      </p:grpSpPr>
      <p:sp>
        <p:nvSpPr>
          <p:cNvPr id="97" name="Google Shape;97;p21"/>
          <p:cNvSpPr txBox="1"/>
          <p:nvPr>
            <p:ph type="title"/>
          </p:nvPr>
        </p:nvSpPr>
        <p:spPr>
          <a:xfrm>
            <a:off x="311700" y="64047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8" name="Google Shape;98;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9" name="Shape 99"/>
        <p:cNvGrpSpPr/>
        <p:nvPr/>
      </p:nvGrpSpPr>
      <p:grpSpPr>
        <a:xfrm>
          <a:off x="0" y="0"/>
          <a:ext cx="0" cy="0"/>
          <a:chOff x="0" y="0"/>
          <a:chExt cx="0" cy="0"/>
        </a:xfrm>
      </p:grpSpPr>
      <p:sp>
        <p:nvSpPr>
          <p:cNvPr id="100" name="Google Shape;100;p22"/>
          <p:cNvSpPr txBox="1"/>
          <p:nvPr>
            <p:ph type="title"/>
          </p:nvPr>
        </p:nvSpPr>
        <p:spPr>
          <a:xfrm>
            <a:off x="357300" y="436400"/>
            <a:ext cx="74664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1" name="Google Shape;101;p22"/>
          <p:cNvSpPr txBox="1"/>
          <p:nvPr>
            <p:ph idx="1" type="body"/>
          </p:nvPr>
        </p:nvSpPr>
        <p:spPr>
          <a:xfrm>
            <a:off x="219450" y="1160950"/>
            <a:ext cx="2900400" cy="34080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02" name="Google Shape;102;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03" name="Shape 103"/>
        <p:cNvGrpSpPr/>
        <p:nvPr/>
      </p:nvGrpSpPr>
      <p:grpSpPr>
        <a:xfrm>
          <a:off x="0" y="0"/>
          <a:ext cx="0" cy="0"/>
          <a:chOff x="0" y="0"/>
          <a:chExt cx="0" cy="0"/>
        </a:xfrm>
      </p:grpSpPr>
      <p:sp>
        <p:nvSpPr>
          <p:cNvPr id="104" name="Google Shape;104;p23"/>
          <p:cNvSpPr txBox="1"/>
          <p:nvPr>
            <p:ph type="title"/>
          </p:nvPr>
        </p:nvSpPr>
        <p:spPr>
          <a:xfrm>
            <a:off x="490250" y="450150"/>
            <a:ext cx="80235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05" name="Google Shape;105;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06" name="Shape 106"/>
        <p:cNvGrpSpPr/>
        <p:nvPr/>
      </p:nvGrpSpPr>
      <p:grpSpPr>
        <a:xfrm>
          <a:off x="0" y="0"/>
          <a:ext cx="0" cy="0"/>
          <a:chOff x="0" y="0"/>
          <a:chExt cx="0" cy="0"/>
        </a:xfrm>
      </p:grpSpPr>
      <p:sp>
        <p:nvSpPr>
          <p:cNvPr id="107" name="Google Shape;107;p24"/>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4"/>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09" name="Google Shape;109;p24"/>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10" name="Google Shape;110;p24"/>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11" name="Google Shape;111;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2" name="Shape 112"/>
        <p:cNvGrpSpPr/>
        <p:nvPr/>
      </p:nvGrpSpPr>
      <p:grpSpPr>
        <a:xfrm>
          <a:off x="0" y="0"/>
          <a:ext cx="0" cy="0"/>
          <a:chOff x="0" y="0"/>
          <a:chExt cx="0" cy="0"/>
        </a:xfrm>
      </p:grpSpPr>
      <p:sp>
        <p:nvSpPr>
          <p:cNvPr id="113" name="Google Shape;113;p25"/>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114" name="Google Shape;114;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15" name="Shape 115"/>
        <p:cNvGrpSpPr/>
        <p:nvPr/>
      </p:nvGrpSpPr>
      <p:grpSpPr>
        <a:xfrm>
          <a:off x="0" y="0"/>
          <a:ext cx="0" cy="0"/>
          <a:chOff x="0" y="0"/>
          <a:chExt cx="0" cy="0"/>
        </a:xfrm>
      </p:grpSpPr>
      <p:sp>
        <p:nvSpPr>
          <p:cNvPr id="116" name="Google Shape;116;p26"/>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17" name="Google Shape;117;p26"/>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18" name="Google Shape;118;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9" name="Shape 119"/>
        <p:cNvGrpSpPr/>
        <p:nvPr/>
      </p:nvGrpSpPr>
      <p:grpSpPr>
        <a:xfrm>
          <a:off x="0" y="0"/>
          <a:ext cx="0" cy="0"/>
          <a:chOff x="0" y="0"/>
          <a:chExt cx="0" cy="0"/>
        </a:xfrm>
      </p:grpSpPr>
      <p:sp>
        <p:nvSpPr>
          <p:cNvPr id="120" name="Google Shape;120;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3">
    <p:spTree>
      <p:nvGrpSpPr>
        <p:cNvPr id="121" name="Shape 121"/>
        <p:cNvGrpSpPr/>
        <p:nvPr/>
      </p:nvGrpSpPr>
      <p:grpSpPr>
        <a:xfrm>
          <a:off x="0" y="0"/>
          <a:ext cx="0" cy="0"/>
          <a:chOff x="0" y="0"/>
          <a:chExt cx="0" cy="0"/>
        </a:xfrm>
      </p:grpSpPr>
      <p:sp>
        <p:nvSpPr>
          <p:cNvPr id="122" name="Google Shape;122;p28"/>
          <p:cNvSpPr/>
          <p:nvPr/>
        </p:nvSpPr>
        <p:spPr>
          <a:xfrm>
            <a:off x="18925" y="75"/>
            <a:ext cx="9144000" cy="5143500"/>
          </a:xfrm>
          <a:prstGeom prst="rect">
            <a:avLst/>
          </a:prstGeom>
          <a:solidFill>
            <a:srgbClr val="F8EA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8"/>
          <p:cNvSpPr txBox="1"/>
          <p:nvPr/>
        </p:nvSpPr>
        <p:spPr>
          <a:xfrm>
            <a:off x="6228525" y="141225"/>
            <a:ext cx="2726100" cy="1922400"/>
          </a:xfrm>
          <a:prstGeom prst="rect">
            <a:avLst/>
          </a:prstGeom>
          <a:noFill/>
          <a:ln>
            <a:noFill/>
          </a:ln>
        </p:spPr>
        <p:txBody>
          <a:bodyPr anchorCtr="0" anchor="t" bIns="68550" lIns="68550" spcFirstLastPara="1" rIns="68550" wrap="square" tIns="68550">
            <a:noAutofit/>
          </a:bodyPr>
          <a:lstStyle/>
          <a:p>
            <a:pPr indent="0" lvl="0" marL="0" marR="0" rtl="0" algn="l">
              <a:lnSpc>
                <a:spcPct val="100000"/>
              </a:lnSpc>
              <a:spcBef>
                <a:spcPts val="0"/>
              </a:spcBef>
              <a:spcAft>
                <a:spcPts val="0"/>
              </a:spcAft>
              <a:buNone/>
            </a:pPr>
            <a:r>
              <a:rPr b="1" i="0" lang="en-GB" sz="4450" u="none" cap="none" strike="noStrike">
                <a:solidFill>
                  <a:srgbClr val="351C75"/>
                </a:solidFill>
                <a:latin typeface="Amatic SC"/>
                <a:ea typeface="Amatic SC"/>
                <a:cs typeface="Amatic SC"/>
                <a:sym typeface="Amatic SC"/>
              </a:rPr>
              <a:t>Be Safe. </a:t>
            </a:r>
            <a:endParaRPr b="1" i="0" sz="4450" u="none" cap="none" strike="noStrike">
              <a:solidFill>
                <a:srgbClr val="351C75"/>
              </a:solidFill>
              <a:latin typeface="Amatic SC"/>
              <a:ea typeface="Amatic SC"/>
              <a:cs typeface="Amatic SC"/>
              <a:sym typeface="Amatic SC"/>
            </a:endParaRPr>
          </a:p>
          <a:p>
            <a:pPr indent="0" lvl="0" marL="0" marR="0" rtl="0" algn="l">
              <a:lnSpc>
                <a:spcPct val="100000"/>
              </a:lnSpc>
              <a:spcBef>
                <a:spcPts val="0"/>
              </a:spcBef>
              <a:spcAft>
                <a:spcPts val="0"/>
              </a:spcAft>
              <a:buNone/>
            </a:pPr>
            <a:r>
              <a:rPr b="1" i="0" lang="en-GB" sz="4450" u="none" cap="none" strike="noStrike">
                <a:solidFill>
                  <a:srgbClr val="351C75"/>
                </a:solidFill>
                <a:latin typeface="Amatic SC"/>
                <a:ea typeface="Amatic SC"/>
                <a:cs typeface="Amatic SC"/>
                <a:sym typeface="Amatic SC"/>
              </a:rPr>
              <a:t>Be Respectful. </a:t>
            </a:r>
            <a:endParaRPr b="1" i="0" sz="4450" u="none" cap="none" strike="noStrike">
              <a:solidFill>
                <a:srgbClr val="351C75"/>
              </a:solidFill>
              <a:latin typeface="Amatic SC"/>
              <a:ea typeface="Amatic SC"/>
              <a:cs typeface="Amatic SC"/>
              <a:sym typeface="Amatic SC"/>
            </a:endParaRPr>
          </a:p>
          <a:p>
            <a:pPr indent="0" lvl="0" marL="0" marR="0" rtl="0" algn="l">
              <a:lnSpc>
                <a:spcPct val="100000"/>
              </a:lnSpc>
              <a:spcBef>
                <a:spcPts val="0"/>
              </a:spcBef>
              <a:spcAft>
                <a:spcPts val="0"/>
              </a:spcAft>
              <a:buNone/>
            </a:pPr>
            <a:r>
              <a:rPr b="1" i="0" lang="en-GB" sz="4450" u="none" cap="none" strike="noStrike">
                <a:solidFill>
                  <a:srgbClr val="351C75"/>
                </a:solidFill>
                <a:latin typeface="Amatic SC"/>
                <a:ea typeface="Amatic SC"/>
                <a:cs typeface="Amatic SC"/>
                <a:sym typeface="Amatic SC"/>
              </a:rPr>
              <a:t>Be Responsible</a:t>
            </a:r>
            <a:r>
              <a:rPr b="1" i="0" lang="en-GB" sz="4825" u="none" cap="none" strike="noStrike">
                <a:solidFill>
                  <a:srgbClr val="674EA7"/>
                </a:solidFill>
                <a:latin typeface="Amatic SC"/>
                <a:ea typeface="Amatic SC"/>
                <a:cs typeface="Amatic SC"/>
                <a:sym typeface="Amatic SC"/>
              </a:rPr>
              <a:t>.</a:t>
            </a:r>
            <a:endParaRPr b="1" i="1" sz="2950" u="none" cap="none" strike="noStrike">
              <a:solidFill>
                <a:srgbClr val="674EA7"/>
              </a:solidFill>
              <a:latin typeface="Gill Sans"/>
              <a:ea typeface="Gill Sans"/>
              <a:cs typeface="Gill Sans"/>
              <a:sym typeface="Gill Sans"/>
            </a:endParaRPr>
          </a:p>
        </p:txBody>
      </p:sp>
      <p:pic>
        <p:nvPicPr>
          <p:cNvPr descr="A picture containing drawing&#10;&#10;Description automatically generated" id="124" name="Google Shape;124;p28"/>
          <p:cNvPicPr preferRelativeResize="0"/>
          <p:nvPr/>
        </p:nvPicPr>
        <p:blipFill rotWithShape="1">
          <a:blip r:embed="rId2">
            <a:alphaModFix/>
          </a:blip>
          <a:srcRect b="0" l="0" r="0" t="0"/>
          <a:stretch/>
        </p:blipFill>
        <p:spPr>
          <a:xfrm>
            <a:off x="7050883" y="4410909"/>
            <a:ext cx="2093117" cy="732591"/>
          </a:xfrm>
          <a:prstGeom prst="rect">
            <a:avLst/>
          </a:prstGeom>
          <a:noFill/>
          <a:ln>
            <a:noFill/>
          </a:ln>
        </p:spPr>
      </p:pic>
      <p:pic>
        <p:nvPicPr>
          <p:cNvPr id="125" name="Google Shape;125;p28"/>
          <p:cNvPicPr preferRelativeResize="0"/>
          <p:nvPr/>
        </p:nvPicPr>
        <p:blipFill>
          <a:blip r:embed="rId3">
            <a:alphaModFix/>
          </a:blip>
          <a:stretch>
            <a:fillRect/>
          </a:stretch>
        </p:blipFill>
        <p:spPr>
          <a:xfrm>
            <a:off x="0" y="0"/>
            <a:ext cx="3670351" cy="51435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1">
  <p:cSld name="CUSTOM_3_1">
    <p:spTree>
      <p:nvGrpSpPr>
        <p:cNvPr id="126" name="Shape 126"/>
        <p:cNvGrpSpPr/>
        <p:nvPr/>
      </p:nvGrpSpPr>
      <p:grpSpPr>
        <a:xfrm>
          <a:off x="0" y="0"/>
          <a:ext cx="0" cy="0"/>
          <a:chOff x="0" y="0"/>
          <a:chExt cx="0" cy="0"/>
        </a:xfrm>
      </p:grpSpPr>
      <p:sp>
        <p:nvSpPr>
          <p:cNvPr id="127" name="Google Shape;127;p29"/>
          <p:cNvSpPr/>
          <p:nvPr/>
        </p:nvSpPr>
        <p:spPr>
          <a:xfrm>
            <a:off x="0" y="-67600"/>
            <a:ext cx="9144000" cy="761400"/>
          </a:xfrm>
          <a:prstGeom prst="rect">
            <a:avLst/>
          </a:prstGeom>
          <a:solidFill>
            <a:srgbClr val="F3E3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9"/>
          <p:cNvSpPr txBox="1"/>
          <p:nvPr>
            <p:ph type="title"/>
          </p:nvPr>
        </p:nvSpPr>
        <p:spPr>
          <a:xfrm>
            <a:off x="182575" y="812675"/>
            <a:ext cx="8520600" cy="4650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29" name="Google Shape;129;p29"/>
          <p:cNvSpPr/>
          <p:nvPr/>
        </p:nvSpPr>
        <p:spPr>
          <a:xfrm>
            <a:off x="85200" y="37925"/>
            <a:ext cx="8973600" cy="596700"/>
          </a:xfrm>
          <a:prstGeom prst="roundRect">
            <a:avLst>
              <a:gd fmla="val 16667" name="adj"/>
            </a:avLst>
          </a:prstGeom>
          <a:solidFill>
            <a:srgbClr val="674EA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9"/>
          <p:cNvSpPr/>
          <p:nvPr/>
        </p:nvSpPr>
        <p:spPr>
          <a:xfrm>
            <a:off x="120575" y="681550"/>
            <a:ext cx="8909700" cy="4111200"/>
          </a:xfrm>
          <a:prstGeom prst="roundRect">
            <a:avLst>
              <a:gd fmla="val 5220" name="adj"/>
            </a:avLst>
          </a:prstGeom>
          <a:solidFill>
            <a:srgbClr val="D9D2E9"/>
          </a:solidFill>
          <a:ln cap="flat" cmpd="sng" w="9525">
            <a:solidFill>
              <a:srgbClr val="674E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9"/>
          <p:cNvSpPr txBox="1"/>
          <p:nvPr/>
        </p:nvSpPr>
        <p:spPr>
          <a:xfrm>
            <a:off x="182568" y="-76675"/>
            <a:ext cx="3270300" cy="71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4200">
                <a:solidFill>
                  <a:srgbClr val="FFFFFF"/>
                </a:solidFill>
                <a:latin typeface="Amatic SC"/>
                <a:ea typeface="Amatic SC"/>
                <a:cs typeface="Amatic SC"/>
                <a:sym typeface="Amatic SC"/>
              </a:rPr>
              <a:t>Revisiting: </a:t>
            </a:r>
            <a:endParaRPr b="1" sz="4200">
              <a:solidFill>
                <a:srgbClr val="FFFFFF"/>
              </a:solidFill>
              <a:latin typeface="Amatic SC"/>
              <a:ea typeface="Amatic SC"/>
              <a:cs typeface="Amatic SC"/>
              <a:sym typeface="Amatic SC"/>
            </a:endParaRPr>
          </a:p>
        </p:txBody>
      </p:sp>
      <p:sp>
        <p:nvSpPr>
          <p:cNvPr id="132" name="Google Shape;132;p29"/>
          <p:cNvSpPr txBox="1"/>
          <p:nvPr/>
        </p:nvSpPr>
        <p:spPr>
          <a:xfrm>
            <a:off x="56800" y="812675"/>
            <a:ext cx="8829600" cy="406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t/>
            </a:r>
            <a:endParaRPr sz="1800">
              <a:latin typeface="Gill Sans"/>
              <a:ea typeface="Gill Sans"/>
              <a:cs typeface="Gill Sans"/>
              <a:sym typeface="Gill San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1 2">
  <p:cSld name="CUSTOM_3_1_2">
    <p:spTree>
      <p:nvGrpSpPr>
        <p:cNvPr id="133" name="Shape 133"/>
        <p:cNvGrpSpPr/>
        <p:nvPr/>
      </p:nvGrpSpPr>
      <p:grpSpPr>
        <a:xfrm>
          <a:off x="0" y="0"/>
          <a:ext cx="0" cy="0"/>
          <a:chOff x="0" y="0"/>
          <a:chExt cx="0" cy="0"/>
        </a:xfrm>
      </p:grpSpPr>
      <p:sp>
        <p:nvSpPr>
          <p:cNvPr id="134" name="Google Shape;134;p30"/>
          <p:cNvSpPr/>
          <p:nvPr/>
        </p:nvSpPr>
        <p:spPr>
          <a:xfrm>
            <a:off x="0" y="-67600"/>
            <a:ext cx="9144000" cy="761400"/>
          </a:xfrm>
          <a:prstGeom prst="rect">
            <a:avLst/>
          </a:prstGeom>
          <a:solidFill>
            <a:srgbClr val="F3E3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30"/>
          <p:cNvSpPr txBox="1"/>
          <p:nvPr>
            <p:ph type="title"/>
          </p:nvPr>
        </p:nvSpPr>
        <p:spPr>
          <a:xfrm>
            <a:off x="182575" y="812675"/>
            <a:ext cx="8520600" cy="4650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36" name="Google Shape;136;p30"/>
          <p:cNvSpPr/>
          <p:nvPr/>
        </p:nvSpPr>
        <p:spPr>
          <a:xfrm>
            <a:off x="85200" y="37925"/>
            <a:ext cx="8973600" cy="596700"/>
          </a:xfrm>
          <a:prstGeom prst="roundRect">
            <a:avLst>
              <a:gd fmla="val 16667" name="adj"/>
            </a:avLst>
          </a:prstGeom>
          <a:solidFill>
            <a:srgbClr val="674EA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30"/>
          <p:cNvSpPr/>
          <p:nvPr/>
        </p:nvSpPr>
        <p:spPr>
          <a:xfrm>
            <a:off x="120575" y="681550"/>
            <a:ext cx="8909700" cy="4111200"/>
          </a:xfrm>
          <a:prstGeom prst="roundRect">
            <a:avLst>
              <a:gd fmla="val 5220" name="adj"/>
            </a:avLst>
          </a:prstGeom>
          <a:solidFill>
            <a:srgbClr val="D9D2E9"/>
          </a:solidFill>
          <a:ln cap="flat" cmpd="sng" w="9525">
            <a:solidFill>
              <a:srgbClr val="674E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30"/>
          <p:cNvSpPr txBox="1"/>
          <p:nvPr/>
        </p:nvSpPr>
        <p:spPr>
          <a:xfrm>
            <a:off x="182568" y="-76675"/>
            <a:ext cx="3270300" cy="71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4200">
                <a:solidFill>
                  <a:srgbClr val="FFFFFF"/>
                </a:solidFill>
                <a:latin typeface="Amatic SC"/>
                <a:ea typeface="Amatic SC"/>
                <a:cs typeface="Amatic SC"/>
                <a:sym typeface="Amatic SC"/>
              </a:rPr>
              <a:t> </a:t>
            </a:r>
            <a:endParaRPr b="1" sz="4200">
              <a:solidFill>
                <a:srgbClr val="FFFFFF"/>
              </a:solidFill>
              <a:latin typeface="Amatic SC"/>
              <a:ea typeface="Amatic SC"/>
              <a:cs typeface="Amatic SC"/>
              <a:sym typeface="Amatic SC"/>
            </a:endParaRPr>
          </a:p>
        </p:txBody>
      </p:sp>
      <p:sp>
        <p:nvSpPr>
          <p:cNvPr id="139" name="Google Shape;139;p30"/>
          <p:cNvSpPr txBox="1"/>
          <p:nvPr/>
        </p:nvSpPr>
        <p:spPr>
          <a:xfrm>
            <a:off x="56800" y="812675"/>
            <a:ext cx="8829600" cy="406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t/>
            </a:r>
            <a:endParaRPr sz="1800">
              <a:latin typeface="Gill Sans"/>
              <a:ea typeface="Gill Sans"/>
              <a:cs typeface="Gill Sans"/>
              <a:sym typeface="Gill Sans"/>
            </a:endParaRPr>
          </a:p>
        </p:txBody>
      </p:sp>
      <p:sp>
        <p:nvSpPr>
          <p:cNvPr id="140" name="Google Shape;140;p30"/>
          <p:cNvSpPr/>
          <p:nvPr/>
        </p:nvSpPr>
        <p:spPr>
          <a:xfrm>
            <a:off x="6075900" y="661125"/>
            <a:ext cx="2982900" cy="1233900"/>
          </a:xfrm>
          <a:prstGeom prst="roundRect">
            <a:avLst>
              <a:gd fmla="val 0" name="adj"/>
            </a:avLst>
          </a:prstGeom>
          <a:solidFill>
            <a:srgbClr val="D9D2E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800">
              <a:latin typeface="Architects Daughter"/>
              <a:ea typeface="Architects Daughter"/>
              <a:cs typeface="Architects Daughter"/>
              <a:sym typeface="Architects Daughter"/>
            </a:endParaRPr>
          </a:p>
          <a:p>
            <a:pPr indent="0" lvl="0" marL="0" rtl="0" algn="ctr">
              <a:spcBef>
                <a:spcPts val="0"/>
              </a:spcBef>
              <a:spcAft>
                <a:spcPts val="0"/>
              </a:spcAft>
              <a:buNone/>
            </a:pPr>
            <a:r>
              <a:rPr lang="en-GB" sz="1800">
                <a:latin typeface="Architects Daughter"/>
                <a:ea typeface="Architects Daughter"/>
                <a:cs typeface="Architects Daughter"/>
                <a:sym typeface="Architects Daughter"/>
              </a:rPr>
              <a:t>Find and record five new terms in the text.</a:t>
            </a:r>
            <a:endParaRPr sz="1800">
              <a:latin typeface="Architects Daughter"/>
              <a:ea typeface="Architects Daughter"/>
              <a:cs typeface="Architects Daughter"/>
              <a:sym typeface="Architects Daughter"/>
            </a:endParaRPr>
          </a:p>
        </p:txBody>
      </p:sp>
      <p:sp>
        <p:nvSpPr>
          <p:cNvPr id="141" name="Google Shape;141;p30"/>
          <p:cNvSpPr/>
          <p:nvPr/>
        </p:nvSpPr>
        <p:spPr>
          <a:xfrm>
            <a:off x="6075750" y="0"/>
            <a:ext cx="2982900" cy="1068600"/>
          </a:xfrm>
          <a:prstGeom prst="round2SameRect">
            <a:avLst>
              <a:gd fmla="val 16667" name="adj1"/>
              <a:gd fmla="val 0" name="adj2"/>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2" name="Google Shape;142;p30"/>
          <p:cNvGrpSpPr/>
          <p:nvPr/>
        </p:nvGrpSpPr>
        <p:grpSpPr>
          <a:xfrm>
            <a:off x="6601110" y="99155"/>
            <a:ext cx="2157265" cy="832634"/>
            <a:chOff x="6070250" y="660963"/>
            <a:chExt cx="2950711" cy="1108110"/>
          </a:xfrm>
        </p:grpSpPr>
        <p:sp>
          <p:nvSpPr>
            <p:cNvPr id="143" name="Google Shape;143;p30"/>
            <p:cNvSpPr/>
            <p:nvPr/>
          </p:nvSpPr>
          <p:spPr>
            <a:xfrm>
              <a:off x="6797862" y="660963"/>
              <a:ext cx="2223098" cy="482240"/>
            </a:xfrm>
            <a:prstGeom prst="rect">
              <a:avLst/>
            </a:prstGeom>
          </p:spPr>
          <p:txBody>
            <a:bodyPr>
              <a:prstTxWarp prst="textPlain"/>
            </a:bodyPr>
            <a:lstStyle/>
            <a:p>
              <a:pPr lvl="0" algn="ctr"/>
              <a:r>
                <a:rPr b="1" i="0">
                  <a:ln cap="flat" cmpd="sng" w="9525">
                    <a:solidFill>
                      <a:srgbClr val="000000"/>
                    </a:solidFill>
                    <a:prstDash val="solid"/>
                    <a:round/>
                    <a:headEnd len="sm" w="sm" type="none"/>
                    <a:tailEnd len="sm" w="sm" type="none"/>
                  </a:ln>
                  <a:gradFill>
                    <a:gsLst>
                      <a:gs pos="0">
                        <a:srgbClr val="B4A7D6"/>
                      </a:gs>
                      <a:gs pos="100000">
                        <a:srgbClr val="674EA7"/>
                      </a:gs>
                    </a:gsLst>
                    <a:lin ang="5400012" scaled="0"/>
                  </a:gradFill>
                  <a:latin typeface="Architects Daughter"/>
                </a:rPr>
                <a:t>ocus</a:t>
              </a:r>
            </a:p>
          </p:txBody>
        </p:sp>
        <p:sp>
          <p:nvSpPr>
            <p:cNvPr id="144" name="Google Shape;144;p30"/>
            <p:cNvSpPr/>
            <p:nvPr/>
          </p:nvSpPr>
          <p:spPr>
            <a:xfrm>
              <a:off x="6070250" y="660975"/>
              <a:ext cx="782685" cy="1080937"/>
            </a:xfrm>
            <a:prstGeom prst="rect">
              <a:avLst/>
            </a:prstGeom>
          </p:spPr>
          <p:txBody>
            <a:bodyPr>
              <a:prstTxWarp prst="textPlain"/>
            </a:bodyPr>
            <a:lstStyle/>
            <a:p>
              <a:pPr lvl="0" algn="ctr"/>
              <a:r>
                <a:rPr b="1" i="0">
                  <a:ln cap="flat" cmpd="sng" w="9525">
                    <a:solidFill>
                      <a:srgbClr val="000000"/>
                    </a:solidFill>
                    <a:prstDash val="solid"/>
                    <a:round/>
                    <a:headEnd len="sm" w="sm" type="none"/>
                    <a:tailEnd len="sm" w="sm" type="none"/>
                  </a:ln>
                  <a:gradFill>
                    <a:gsLst>
                      <a:gs pos="0">
                        <a:srgbClr val="FF61AC"/>
                      </a:gs>
                      <a:gs pos="100000">
                        <a:srgbClr val="DF257D"/>
                      </a:gs>
                    </a:gsLst>
                    <a:lin ang="5400012" scaled="0"/>
                  </a:gradFill>
                  <a:latin typeface="Architects Daughter"/>
                </a:rPr>
                <a:t>F</a:t>
              </a:r>
            </a:p>
          </p:txBody>
        </p:sp>
        <p:sp>
          <p:nvSpPr>
            <p:cNvPr id="145" name="Google Shape;145;p30"/>
            <p:cNvSpPr/>
            <p:nvPr/>
          </p:nvSpPr>
          <p:spPr>
            <a:xfrm>
              <a:off x="6758962" y="1143188"/>
              <a:ext cx="1230827" cy="625885"/>
            </a:xfrm>
            <a:prstGeom prst="rect">
              <a:avLst/>
            </a:prstGeom>
          </p:spPr>
          <p:txBody>
            <a:bodyPr>
              <a:prstTxWarp prst="textPlain"/>
            </a:bodyPr>
            <a:lstStyle/>
            <a:p>
              <a:pPr lvl="0" algn="ctr"/>
              <a:r>
                <a:rPr b="1" i="0">
                  <a:ln cap="flat" cmpd="sng" w="9525">
                    <a:solidFill>
                      <a:srgbClr val="000000"/>
                    </a:solidFill>
                    <a:prstDash val="solid"/>
                    <a:round/>
                    <a:headEnd len="sm" w="sm" type="none"/>
                    <a:tailEnd len="sm" w="sm" type="none"/>
                  </a:ln>
                  <a:gradFill>
                    <a:gsLst>
                      <a:gs pos="0">
                        <a:srgbClr val="B4A7D6"/>
                      </a:gs>
                      <a:gs pos="100000">
                        <a:srgbClr val="674EA7"/>
                      </a:gs>
                    </a:gsLst>
                    <a:lin ang="5400012" scaled="0"/>
                  </a:gradFill>
                  <a:latin typeface="Architects Daughter"/>
                </a:rPr>
                <a:t>ive</a:t>
              </a: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1 2 1">
  <p:cSld name="CUSTOM_3_1_2_1">
    <p:spTree>
      <p:nvGrpSpPr>
        <p:cNvPr id="146" name="Shape 146"/>
        <p:cNvGrpSpPr/>
        <p:nvPr/>
      </p:nvGrpSpPr>
      <p:grpSpPr>
        <a:xfrm>
          <a:off x="0" y="0"/>
          <a:ext cx="0" cy="0"/>
          <a:chOff x="0" y="0"/>
          <a:chExt cx="0" cy="0"/>
        </a:xfrm>
      </p:grpSpPr>
      <p:sp>
        <p:nvSpPr>
          <p:cNvPr id="147" name="Google Shape;147;p31"/>
          <p:cNvSpPr/>
          <p:nvPr/>
        </p:nvSpPr>
        <p:spPr>
          <a:xfrm>
            <a:off x="0" y="-67600"/>
            <a:ext cx="9144000" cy="761400"/>
          </a:xfrm>
          <a:prstGeom prst="rect">
            <a:avLst/>
          </a:prstGeom>
          <a:solidFill>
            <a:srgbClr val="F3E3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31"/>
          <p:cNvSpPr txBox="1"/>
          <p:nvPr>
            <p:ph type="title"/>
          </p:nvPr>
        </p:nvSpPr>
        <p:spPr>
          <a:xfrm>
            <a:off x="182575" y="812675"/>
            <a:ext cx="8520600" cy="4650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49" name="Google Shape;149;p31"/>
          <p:cNvSpPr/>
          <p:nvPr/>
        </p:nvSpPr>
        <p:spPr>
          <a:xfrm>
            <a:off x="85200" y="37925"/>
            <a:ext cx="8973600" cy="596700"/>
          </a:xfrm>
          <a:prstGeom prst="roundRect">
            <a:avLst>
              <a:gd fmla="val 16667" name="adj"/>
            </a:avLst>
          </a:prstGeom>
          <a:solidFill>
            <a:srgbClr val="674EA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31"/>
          <p:cNvSpPr/>
          <p:nvPr/>
        </p:nvSpPr>
        <p:spPr>
          <a:xfrm>
            <a:off x="120575" y="681550"/>
            <a:ext cx="8909700" cy="4111200"/>
          </a:xfrm>
          <a:prstGeom prst="roundRect">
            <a:avLst>
              <a:gd fmla="val 5220" name="adj"/>
            </a:avLst>
          </a:prstGeom>
          <a:solidFill>
            <a:srgbClr val="D9D2E9"/>
          </a:solidFill>
          <a:ln cap="flat" cmpd="sng" w="9525">
            <a:solidFill>
              <a:srgbClr val="674E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31"/>
          <p:cNvSpPr txBox="1"/>
          <p:nvPr/>
        </p:nvSpPr>
        <p:spPr>
          <a:xfrm>
            <a:off x="182568" y="-76675"/>
            <a:ext cx="3270300" cy="71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4200">
                <a:solidFill>
                  <a:srgbClr val="FFFFFF"/>
                </a:solidFill>
                <a:latin typeface="Amatic SC"/>
                <a:ea typeface="Amatic SC"/>
                <a:cs typeface="Amatic SC"/>
                <a:sym typeface="Amatic SC"/>
              </a:rPr>
              <a:t> </a:t>
            </a:r>
            <a:endParaRPr b="1" sz="4200">
              <a:solidFill>
                <a:srgbClr val="FFFFFF"/>
              </a:solidFill>
              <a:latin typeface="Amatic SC"/>
              <a:ea typeface="Amatic SC"/>
              <a:cs typeface="Amatic SC"/>
              <a:sym typeface="Amatic SC"/>
            </a:endParaRPr>
          </a:p>
        </p:txBody>
      </p:sp>
      <p:sp>
        <p:nvSpPr>
          <p:cNvPr id="152" name="Google Shape;152;p31"/>
          <p:cNvSpPr txBox="1"/>
          <p:nvPr/>
        </p:nvSpPr>
        <p:spPr>
          <a:xfrm>
            <a:off x="56800" y="812675"/>
            <a:ext cx="8829600" cy="406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t/>
            </a:r>
            <a:endParaRPr sz="1800">
              <a:latin typeface="Gill Sans"/>
              <a:ea typeface="Gill Sans"/>
              <a:cs typeface="Gill Sans"/>
              <a:sym typeface="Gill Sans"/>
            </a:endParaRPr>
          </a:p>
        </p:txBody>
      </p:sp>
      <p:pic>
        <p:nvPicPr>
          <p:cNvPr id="153" name="Google Shape;153;p31"/>
          <p:cNvPicPr preferRelativeResize="0"/>
          <p:nvPr/>
        </p:nvPicPr>
        <p:blipFill>
          <a:blip r:embed="rId2">
            <a:alphaModFix/>
          </a:blip>
          <a:stretch>
            <a:fillRect/>
          </a:stretch>
        </p:blipFill>
        <p:spPr>
          <a:xfrm>
            <a:off x="6387675" y="1"/>
            <a:ext cx="2671122" cy="15825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1 1">
  <p:cSld name="CUSTOM_3_1_1">
    <p:spTree>
      <p:nvGrpSpPr>
        <p:cNvPr id="154" name="Shape 154"/>
        <p:cNvGrpSpPr/>
        <p:nvPr/>
      </p:nvGrpSpPr>
      <p:grpSpPr>
        <a:xfrm>
          <a:off x="0" y="0"/>
          <a:ext cx="0" cy="0"/>
          <a:chOff x="0" y="0"/>
          <a:chExt cx="0" cy="0"/>
        </a:xfrm>
      </p:grpSpPr>
      <p:sp>
        <p:nvSpPr>
          <p:cNvPr id="155" name="Google Shape;155;p32"/>
          <p:cNvSpPr/>
          <p:nvPr/>
        </p:nvSpPr>
        <p:spPr>
          <a:xfrm>
            <a:off x="18925" y="75"/>
            <a:ext cx="9144000" cy="5143500"/>
          </a:xfrm>
          <a:prstGeom prst="rect">
            <a:avLst/>
          </a:prstGeom>
          <a:solidFill>
            <a:srgbClr val="F8EA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32"/>
          <p:cNvSpPr/>
          <p:nvPr/>
        </p:nvSpPr>
        <p:spPr>
          <a:xfrm>
            <a:off x="104125" y="57375"/>
            <a:ext cx="8973600" cy="596700"/>
          </a:xfrm>
          <a:prstGeom prst="roundRect">
            <a:avLst>
              <a:gd fmla="val 16667" name="adj"/>
            </a:avLst>
          </a:prstGeom>
          <a:solidFill>
            <a:srgbClr val="674EA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32"/>
          <p:cNvSpPr/>
          <p:nvPr/>
        </p:nvSpPr>
        <p:spPr>
          <a:xfrm>
            <a:off x="120575" y="681550"/>
            <a:ext cx="8909700" cy="4369500"/>
          </a:xfrm>
          <a:prstGeom prst="roundRect">
            <a:avLst>
              <a:gd fmla="val 5220" name="adj"/>
            </a:avLst>
          </a:prstGeom>
          <a:solidFill>
            <a:srgbClr val="674EA7"/>
          </a:solidFill>
          <a:ln cap="flat" cmpd="sng" w="9525">
            <a:solidFill>
              <a:srgbClr val="674E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32"/>
          <p:cNvSpPr txBox="1"/>
          <p:nvPr/>
        </p:nvSpPr>
        <p:spPr>
          <a:xfrm>
            <a:off x="120577" y="75"/>
            <a:ext cx="4487700" cy="71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4200">
                <a:solidFill>
                  <a:srgbClr val="FFFFFF"/>
                </a:solidFill>
                <a:latin typeface="Amatic SC"/>
                <a:ea typeface="Amatic SC"/>
                <a:cs typeface="Amatic SC"/>
                <a:sym typeface="Amatic SC"/>
              </a:rPr>
              <a:t>Student Response Time: </a:t>
            </a:r>
            <a:endParaRPr b="1" sz="4200">
              <a:solidFill>
                <a:srgbClr val="FFFFFF"/>
              </a:solidFill>
              <a:latin typeface="Amatic SC"/>
              <a:ea typeface="Amatic SC"/>
              <a:cs typeface="Amatic SC"/>
              <a:sym typeface="Amatic SC"/>
            </a:endParaRPr>
          </a:p>
        </p:txBody>
      </p:sp>
      <p:sp>
        <p:nvSpPr>
          <p:cNvPr id="159" name="Google Shape;159;p32"/>
          <p:cNvSpPr txBox="1"/>
          <p:nvPr/>
        </p:nvSpPr>
        <p:spPr>
          <a:xfrm>
            <a:off x="-23300" y="812675"/>
            <a:ext cx="8909700" cy="406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t/>
            </a:r>
            <a:endParaRPr sz="1800">
              <a:solidFill>
                <a:schemeClr val="lt1"/>
              </a:solidFill>
              <a:latin typeface="Gill Sans"/>
              <a:ea typeface="Gill Sans"/>
              <a:cs typeface="Gill Sans"/>
              <a:sym typeface="Gill San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minute challenge">
  <p:cSld name="CUSTOM_2">
    <p:spTree>
      <p:nvGrpSpPr>
        <p:cNvPr id="160" name="Shape 160"/>
        <p:cNvGrpSpPr/>
        <p:nvPr/>
      </p:nvGrpSpPr>
      <p:grpSpPr>
        <a:xfrm>
          <a:off x="0" y="0"/>
          <a:ext cx="0" cy="0"/>
          <a:chOff x="0" y="0"/>
          <a:chExt cx="0" cy="0"/>
        </a:xfrm>
      </p:grpSpPr>
      <p:sp>
        <p:nvSpPr>
          <p:cNvPr id="161" name="Google Shape;161;p33"/>
          <p:cNvSpPr txBox="1"/>
          <p:nvPr>
            <p:ph type="title"/>
          </p:nvPr>
        </p:nvSpPr>
        <p:spPr>
          <a:xfrm>
            <a:off x="1191900" y="913425"/>
            <a:ext cx="7642800" cy="9717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2800"/>
              <a:buNone/>
              <a:defRPr sz="3600">
                <a:solidFill>
                  <a:srgbClr val="FFFFFF"/>
                </a:solidFill>
                <a:latin typeface="Gill Sans"/>
                <a:ea typeface="Gill Sans"/>
                <a:cs typeface="Gill Sans"/>
                <a:sym typeface="Gill Sans"/>
              </a:defRPr>
            </a:lvl1pPr>
            <a:lvl2pPr lvl="1" rtl="0" algn="l">
              <a:lnSpc>
                <a:spcPct val="100000"/>
              </a:lnSpc>
              <a:spcBef>
                <a:spcPts val="0"/>
              </a:spcBef>
              <a:spcAft>
                <a:spcPts val="0"/>
              </a:spcAft>
              <a:buSzPts val="2800"/>
              <a:buNone/>
              <a:defRPr sz="3600">
                <a:solidFill>
                  <a:srgbClr val="FFFFFF"/>
                </a:solidFill>
                <a:latin typeface="Gill Sans"/>
                <a:ea typeface="Gill Sans"/>
                <a:cs typeface="Gill Sans"/>
                <a:sym typeface="Gill Sans"/>
              </a:defRPr>
            </a:lvl2pPr>
            <a:lvl3pPr lvl="2" rtl="0" algn="l">
              <a:lnSpc>
                <a:spcPct val="100000"/>
              </a:lnSpc>
              <a:spcBef>
                <a:spcPts val="0"/>
              </a:spcBef>
              <a:spcAft>
                <a:spcPts val="0"/>
              </a:spcAft>
              <a:buSzPts val="2800"/>
              <a:buNone/>
              <a:defRPr sz="3600">
                <a:solidFill>
                  <a:srgbClr val="FFFFFF"/>
                </a:solidFill>
                <a:latin typeface="Gill Sans"/>
                <a:ea typeface="Gill Sans"/>
                <a:cs typeface="Gill Sans"/>
                <a:sym typeface="Gill Sans"/>
              </a:defRPr>
            </a:lvl3pPr>
            <a:lvl4pPr lvl="3" rtl="0" algn="l">
              <a:lnSpc>
                <a:spcPct val="100000"/>
              </a:lnSpc>
              <a:spcBef>
                <a:spcPts val="0"/>
              </a:spcBef>
              <a:spcAft>
                <a:spcPts val="0"/>
              </a:spcAft>
              <a:buSzPts val="2800"/>
              <a:buNone/>
              <a:defRPr sz="3600">
                <a:solidFill>
                  <a:srgbClr val="FFFFFF"/>
                </a:solidFill>
                <a:latin typeface="Gill Sans"/>
                <a:ea typeface="Gill Sans"/>
                <a:cs typeface="Gill Sans"/>
                <a:sym typeface="Gill Sans"/>
              </a:defRPr>
            </a:lvl4pPr>
            <a:lvl5pPr lvl="4" rtl="0" algn="l">
              <a:lnSpc>
                <a:spcPct val="100000"/>
              </a:lnSpc>
              <a:spcBef>
                <a:spcPts val="0"/>
              </a:spcBef>
              <a:spcAft>
                <a:spcPts val="0"/>
              </a:spcAft>
              <a:buSzPts val="2800"/>
              <a:buNone/>
              <a:defRPr sz="3600">
                <a:solidFill>
                  <a:srgbClr val="FFFFFF"/>
                </a:solidFill>
                <a:latin typeface="Gill Sans"/>
                <a:ea typeface="Gill Sans"/>
                <a:cs typeface="Gill Sans"/>
                <a:sym typeface="Gill Sans"/>
              </a:defRPr>
            </a:lvl5pPr>
            <a:lvl6pPr lvl="5" rtl="0" algn="l">
              <a:lnSpc>
                <a:spcPct val="100000"/>
              </a:lnSpc>
              <a:spcBef>
                <a:spcPts val="0"/>
              </a:spcBef>
              <a:spcAft>
                <a:spcPts val="0"/>
              </a:spcAft>
              <a:buSzPts val="2800"/>
              <a:buNone/>
              <a:defRPr sz="3600">
                <a:solidFill>
                  <a:srgbClr val="FFFFFF"/>
                </a:solidFill>
                <a:latin typeface="Gill Sans"/>
                <a:ea typeface="Gill Sans"/>
                <a:cs typeface="Gill Sans"/>
                <a:sym typeface="Gill Sans"/>
              </a:defRPr>
            </a:lvl6pPr>
            <a:lvl7pPr lvl="6" rtl="0" algn="l">
              <a:lnSpc>
                <a:spcPct val="100000"/>
              </a:lnSpc>
              <a:spcBef>
                <a:spcPts val="0"/>
              </a:spcBef>
              <a:spcAft>
                <a:spcPts val="0"/>
              </a:spcAft>
              <a:buSzPts val="2800"/>
              <a:buNone/>
              <a:defRPr sz="3600">
                <a:solidFill>
                  <a:srgbClr val="FFFFFF"/>
                </a:solidFill>
                <a:latin typeface="Gill Sans"/>
                <a:ea typeface="Gill Sans"/>
                <a:cs typeface="Gill Sans"/>
                <a:sym typeface="Gill Sans"/>
              </a:defRPr>
            </a:lvl7pPr>
            <a:lvl8pPr lvl="7" rtl="0" algn="l">
              <a:lnSpc>
                <a:spcPct val="100000"/>
              </a:lnSpc>
              <a:spcBef>
                <a:spcPts val="0"/>
              </a:spcBef>
              <a:spcAft>
                <a:spcPts val="0"/>
              </a:spcAft>
              <a:buSzPts val="2800"/>
              <a:buNone/>
              <a:defRPr sz="3600">
                <a:solidFill>
                  <a:srgbClr val="FFFFFF"/>
                </a:solidFill>
                <a:latin typeface="Gill Sans"/>
                <a:ea typeface="Gill Sans"/>
                <a:cs typeface="Gill Sans"/>
                <a:sym typeface="Gill Sans"/>
              </a:defRPr>
            </a:lvl8pPr>
            <a:lvl9pPr lvl="8" rtl="0" algn="l">
              <a:lnSpc>
                <a:spcPct val="100000"/>
              </a:lnSpc>
              <a:spcBef>
                <a:spcPts val="0"/>
              </a:spcBef>
              <a:spcAft>
                <a:spcPts val="0"/>
              </a:spcAft>
              <a:buSzPts val="2800"/>
              <a:buNone/>
              <a:defRPr sz="3600">
                <a:solidFill>
                  <a:srgbClr val="FFFFFF"/>
                </a:solidFill>
                <a:latin typeface="Gill Sans"/>
                <a:ea typeface="Gill Sans"/>
                <a:cs typeface="Gill Sans"/>
                <a:sym typeface="Gill Sans"/>
              </a:defRPr>
            </a:lvl9pPr>
          </a:lstStyle>
          <a:p/>
        </p:txBody>
      </p:sp>
      <p:sp>
        <p:nvSpPr>
          <p:cNvPr id="162" name="Google Shape;162;p33"/>
          <p:cNvSpPr txBox="1"/>
          <p:nvPr>
            <p:ph idx="1" type="body"/>
          </p:nvPr>
        </p:nvSpPr>
        <p:spPr>
          <a:xfrm>
            <a:off x="111750" y="1885125"/>
            <a:ext cx="6345300" cy="2628600"/>
          </a:xfrm>
          <a:prstGeom prst="rect">
            <a:avLst/>
          </a:prstGeom>
          <a:noFill/>
          <a:ln>
            <a:noFill/>
          </a:ln>
        </p:spPr>
        <p:txBody>
          <a:bodyPr anchorCtr="0" anchor="t" bIns="91425" lIns="91425" spcFirstLastPara="1" rIns="91425" wrap="square" tIns="91425">
            <a:noAutofit/>
          </a:bodyPr>
          <a:lstStyle>
            <a:lvl1pPr indent="-381000" lvl="0" marL="457200" rtl="0" algn="l">
              <a:lnSpc>
                <a:spcPct val="115000"/>
              </a:lnSpc>
              <a:spcBef>
                <a:spcPts val="0"/>
              </a:spcBef>
              <a:spcAft>
                <a:spcPts val="0"/>
              </a:spcAft>
              <a:buClr>
                <a:srgbClr val="000000"/>
              </a:buClr>
              <a:buSzPts val="2400"/>
              <a:buFont typeface="Gill Sans"/>
              <a:buChar char="●"/>
              <a:defRPr sz="2400">
                <a:solidFill>
                  <a:srgbClr val="000000"/>
                </a:solidFill>
                <a:latin typeface="Gill Sans"/>
                <a:ea typeface="Gill Sans"/>
                <a:cs typeface="Gill Sans"/>
                <a:sym typeface="Gill Sans"/>
              </a:defRPr>
            </a:lvl1pPr>
            <a:lvl2pPr indent="-317500" lvl="1" marL="914400" rtl="0" algn="l">
              <a:lnSpc>
                <a:spcPct val="115000"/>
              </a:lnSpc>
              <a:spcBef>
                <a:spcPts val="0"/>
              </a:spcBef>
              <a:spcAft>
                <a:spcPts val="0"/>
              </a:spcAft>
              <a:buClr>
                <a:srgbClr val="000000"/>
              </a:buClr>
              <a:buSzPts val="1400"/>
              <a:buFont typeface="Gill Sans"/>
              <a:buChar char="○"/>
              <a:defRPr>
                <a:solidFill>
                  <a:srgbClr val="000000"/>
                </a:solidFill>
                <a:latin typeface="Gill Sans"/>
                <a:ea typeface="Gill Sans"/>
                <a:cs typeface="Gill Sans"/>
                <a:sym typeface="Gill Sans"/>
              </a:defRPr>
            </a:lvl2pPr>
            <a:lvl3pPr indent="-317500" lvl="2" marL="1371600" rtl="0" algn="l">
              <a:lnSpc>
                <a:spcPct val="115000"/>
              </a:lnSpc>
              <a:spcBef>
                <a:spcPts val="0"/>
              </a:spcBef>
              <a:spcAft>
                <a:spcPts val="0"/>
              </a:spcAft>
              <a:buClr>
                <a:srgbClr val="000000"/>
              </a:buClr>
              <a:buSzPts val="1400"/>
              <a:buFont typeface="Gill Sans"/>
              <a:buChar char="■"/>
              <a:defRPr>
                <a:solidFill>
                  <a:srgbClr val="000000"/>
                </a:solidFill>
                <a:latin typeface="Gill Sans"/>
                <a:ea typeface="Gill Sans"/>
                <a:cs typeface="Gill Sans"/>
                <a:sym typeface="Gill Sans"/>
              </a:defRPr>
            </a:lvl3pPr>
            <a:lvl4pPr indent="-317500" lvl="3" marL="1828800" rtl="0" algn="l">
              <a:lnSpc>
                <a:spcPct val="115000"/>
              </a:lnSpc>
              <a:spcBef>
                <a:spcPts val="0"/>
              </a:spcBef>
              <a:spcAft>
                <a:spcPts val="0"/>
              </a:spcAft>
              <a:buClr>
                <a:srgbClr val="000000"/>
              </a:buClr>
              <a:buSzPts val="1400"/>
              <a:buFont typeface="Gill Sans"/>
              <a:buChar char="●"/>
              <a:defRPr>
                <a:solidFill>
                  <a:srgbClr val="000000"/>
                </a:solidFill>
                <a:latin typeface="Gill Sans"/>
                <a:ea typeface="Gill Sans"/>
                <a:cs typeface="Gill Sans"/>
                <a:sym typeface="Gill Sans"/>
              </a:defRPr>
            </a:lvl4pPr>
            <a:lvl5pPr indent="-317500" lvl="4" marL="2286000" rtl="0" algn="l">
              <a:lnSpc>
                <a:spcPct val="115000"/>
              </a:lnSpc>
              <a:spcBef>
                <a:spcPts val="0"/>
              </a:spcBef>
              <a:spcAft>
                <a:spcPts val="0"/>
              </a:spcAft>
              <a:buClr>
                <a:srgbClr val="000000"/>
              </a:buClr>
              <a:buSzPts val="1400"/>
              <a:buFont typeface="Gill Sans"/>
              <a:buChar char="○"/>
              <a:defRPr>
                <a:solidFill>
                  <a:srgbClr val="000000"/>
                </a:solidFill>
                <a:latin typeface="Gill Sans"/>
                <a:ea typeface="Gill Sans"/>
                <a:cs typeface="Gill Sans"/>
                <a:sym typeface="Gill Sans"/>
              </a:defRPr>
            </a:lvl5pPr>
            <a:lvl6pPr indent="-317500" lvl="5" marL="2743200" rtl="0" algn="l">
              <a:lnSpc>
                <a:spcPct val="115000"/>
              </a:lnSpc>
              <a:spcBef>
                <a:spcPts val="0"/>
              </a:spcBef>
              <a:spcAft>
                <a:spcPts val="0"/>
              </a:spcAft>
              <a:buClr>
                <a:srgbClr val="000000"/>
              </a:buClr>
              <a:buSzPts val="1400"/>
              <a:buFont typeface="Gill Sans"/>
              <a:buChar char="■"/>
              <a:defRPr>
                <a:solidFill>
                  <a:srgbClr val="000000"/>
                </a:solidFill>
                <a:latin typeface="Gill Sans"/>
                <a:ea typeface="Gill Sans"/>
                <a:cs typeface="Gill Sans"/>
                <a:sym typeface="Gill Sans"/>
              </a:defRPr>
            </a:lvl6pPr>
            <a:lvl7pPr indent="-317500" lvl="6" marL="3200400" rtl="0" algn="l">
              <a:lnSpc>
                <a:spcPct val="115000"/>
              </a:lnSpc>
              <a:spcBef>
                <a:spcPts val="0"/>
              </a:spcBef>
              <a:spcAft>
                <a:spcPts val="0"/>
              </a:spcAft>
              <a:buClr>
                <a:srgbClr val="000000"/>
              </a:buClr>
              <a:buSzPts val="1400"/>
              <a:buFont typeface="Gill Sans"/>
              <a:buChar char="●"/>
              <a:defRPr>
                <a:solidFill>
                  <a:srgbClr val="000000"/>
                </a:solidFill>
                <a:latin typeface="Gill Sans"/>
                <a:ea typeface="Gill Sans"/>
                <a:cs typeface="Gill Sans"/>
                <a:sym typeface="Gill Sans"/>
              </a:defRPr>
            </a:lvl7pPr>
            <a:lvl8pPr indent="-317500" lvl="7" marL="3657600" rtl="0" algn="l">
              <a:lnSpc>
                <a:spcPct val="115000"/>
              </a:lnSpc>
              <a:spcBef>
                <a:spcPts val="0"/>
              </a:spcBef>
              <a:spcAft>
                <a:spcPts val="0"/>
              </a:spcAft>
              <a:buClr>
                <a:srgbClr val="000000"/>
              </a:buClr>
              <a:buSzPts val="1400"/>
              <a:buFont typeface="Gill Sans"/>
              <a:buChar char="○"/>
              <a:defRPr>
                <a:solidFill>
                  <a:srgbClr val="000000"/>
                </a:solidFill>
                <a:latin typeface="Gill Sans"/>
                <a:ea typeface="Gill Sans"/>
                <a:cs typeface="Gill Sans"/>
                <a:sym typeface="Gill Sans"/>
              </a:defRPr>
            </a:lvl8pPr>
            <a:lvl9pPr indent="-317500" lvl="8" marL="4114800" rtl="0" algn="l">
              <a:lnSpc>
                <a:spcPct val="115000"/>
              </a:lnSpc>
              <a:spcBef>
                <a:spcPts val="0"/>
              </a:spcBef>
              <a:spcAft>
                <a:spcPts val="0"/>
              </a:spcAft>
              <a:buClr>
                <a:srgbClr val="000000"/>
              </a:buClr>
              <a:buSzPts val="1400"/>
              <a:buFont typeface="Gill Sans"/>
              <a:buChar char="■"/>
              <a:defRPr>
                <a:solidFill>
                  <a:srgbClr val="000000"/>
                </a:solidFill>
                <a:latin typeface="Gill Sans"/>
                <a:ea typeface="Gill Sans"/>
                <a:cs typeface="Gill Sans"/>
                <a:sym typeface="Gill Sans"/>
              </a:defRPr>
            </a:lvl9pPr>
          </a:lstStyle>
          <a:p/>
        </p:txBody>
      </p:sp>
      <p:grpSp>
        <p:nvGrpSpPr>
          <p:cNvPr id="163" name="Google Shape;163;p33"/>
          <p:cNvGrpSpPr/>
          <p:nvPr/>
        </p:nvGrpSpPr>
        <p:grpSpPr>
          <a:xfrm>
            <a:off x="0" y="0"/>
            <a:ext cx="9143463" cy="5146125"/>
            <a:chOff x="0" y="0"/>
            <a:chExt cx="9143463" cy="5146125"/>
          </a:xfrm>
        </p:grpSpPr>
        <p:pic>
          <p:nvPicPr>
            <p:cNvPr id="164" name="Google Shape;164;p33"/>
            <p:cNvPicPr preferRelativeResize="0"/>
            <p:nvPr/>
          </p:nvPicPr>
          <p:blipFill rotWithShape="1">
            <a:blip r:embed="rId2">
              <a:alphaModFix/>
            </a:blip>
            <a:srcRect b="0" l="0" r="0" t="0"/>
            <a:stretch/>
          </p:blipFill>
          <p:spPr>
            <a:xfrm>
              <a:off x="0" y="0"/>
              <a:ext cx="9143463" cy="5143500"/>
            </a:xfrm>
            <a:prstGeom prst="rect">
              <a:avLst/>
            </a:prstGeom>
            <a:noFill/>
            <a:ln>
              <a:noFill/>
            </a:ln>
          </p:spPr>
        </p:pic>
        <p:grpSp>
          <p:nvGrpSpPr>
            <p:cNvPr id="165" name="Google Shape;165;p33"/>
            <p:cNvGrpSpPr/>
            <p:nvPr/>
          </p:nvGrpSpPr>
          <p:grpSpPr>
            <a:xfrm>
              <a:off x="6477000" y="4174425"/>
              <a:ext cx="2624700" cy="971700"/>
              <a:chOff x="6477000" y="4174425"/>
              <a:chExt cx="2624700" cy="971700"/>
            </a:xfrm>
          </p:grpSpPr>
          <p:sp>
            <p:nvSpPr>
              <p:cNvPr id="166" name="Google Shape;166;p33"/>
              <p:cNvSpPr/>
              <p:nvPr/>
            </p:nvSpPr>
            <p:spPr>
              <a:xfrm>
                <a:off x="6477000" y="4174425"/>
                <a:ext cx="2624700" cy="971700"/>
              </a:xfrm>
              <a:prstGeom prst="rect">
                <a:avLst/>
              </a:prstGeom>
              <a:solidFill>
                <a:srgbClr val="F3E3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7" name="Google Shape;167;p33"/>
              <p:cNvPicPr preferRelativeResize="0"/>
              <p:nvPr/>
            </p:nvPicPr>
            <p:blipFill>
              <a:blip r:embed="rId3">
                <a:alphaModFix/>
              </a:blip>
              <a:stretch>
                <a:fillRect/>
              </a:stretch>
            </p:blipFill>
            <p:spPr>
              <a:xfrm>
                <a:off x="6587374" y="4246175"/>
                <a:ext cx="2513925" cy="879875"/>
              </a:xfrm>
              <a:prstGeom prst="rect">
                <a:avLst/>
              </a:prstGeom>
              <a:noFill/>
              <a:ln>
                <a:noFill/>
              </a:ln>
            </p:spPr>
          </p:pic>
        </p:gr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4">
    <p:spTree>
      <p:nvGrpSpPr>
        <p:cNvPr id="168" name="Shape 168"/>
        <p:cNvGrpSpPr/>
        <p:nvPr/>
      </p:nvGrpSpPr>
      <p:grpSpPr>
        <a:xfrm>
          <a:off x="0" y="0"/>
          <a:ext cx="0" cy="0"/>
          <a:chOff x="0" y="0"/>
          <a:chExt cx="0" cy="0"/>
        </a:xfrm>
      </p:grpSpPr>
      <p:sp>
        <p:nvSpPr>
          <p:cNvPr id="169" name="Google Shape;169;p34"/>
          <p:cNvSpPr txBox="1"/>
          <p:nvPr>
            <p:ph type="title"/>
          </p:nvPr>
        </p:nvSpPr>
        <p:spPr>
          <a:xfrm>
            <a:off x="54900" y="668025"/>
            <a:ext cx="8702100" cy="4650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170" name="Google Shape;170;p34"/>
          <p:cNvPicPr preferRelativeResize="0"/>
          <p:nvPr/>
        </p:nvPicPr>
        <p:blipFill rotWithShape="1">
          <a:blip r:embed="rId2">
            <a:alphaModFix/>
          </a:blip>
          <a:srcRect b="0" l="0" r="0" t="0"/>
          <a:stretch/>
        </p:blipFill>
        <p:spPr>
          <a:xfrm>
            <a:off x="0" y="0"/>
            <a:ext cx="9144003" cy="5143501"/>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date countdown">
  <p:cSld name="CUSTOM_5">
    <p:spTree>
      <p:nvGrpSpPr>
        <p:cNvPr id="171" name="Shape 171"/>
        <p:cNvGrpSpPr/>
        <p:nvPr/>
      </p:nvGrpSpPr>
      <p:grpSpPr>
        <a:xfrm>
          <a:off x="0" y="0"/>
          <a:ext cx="0" cy="0"/>
          <a:chOff x="0" y="0"/>
          <a:chExt cx="0" cy="0"/>
        </a:xfrm>
      </p:grpSpPr>
      <p:sp>
        <p:nvSpPr>
          <p:cNvPr id="172" name="Google Shape;172;p35"/>
          <p:cNvSpPr txBox="1"/>
          <p:nvPr/>
        </p:nvSpPr>
        <p:spPr>
          <a:xfrm>
            <a:off x="36175" y="1228450"/>
            <a:ext cx="6090900" cy="79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700">
                <a:solidFill>
                  <a:srgbClr val="000000"/>
                </a:solidFill>
                <a:latin typeface="Gill Sans"/>
                <a:ea typeface="Gill Sans"/>
                <a:cs typeface="Gill Sans"/>
                <a:sym typeface="Gill Sans"/>
              </a:rPr>
              <a:t>&lt;&lt;longdate&gt;&gt;</a:t>
            </a:r>
            <a:endParaRPr sz="5300">
              <a:solidFill>
                <a:srgbClr val="000000"/>
              </a:solidFill>
              <a:latin typeface="Gill Sans"/>
              <a:ea typeface="Gill Sans"/>
              <a:cs typeface="Gill Sans"/>
              <a:sym typeface="Gill Sans"/>
            </a:endParaRPr>
          </a:p>
        </p:txBody>
      </p:sp>
      <p:sp>
        <p:nvSpPr>
          <p:cNvPr id="173" name="Google Shape;173;p35"/>
          <p:cNvSpPr txBox="1"/>
          <p:nvPr/>
        </p:nvSpPr>
        <p:spPr>
          <a:xfrm>
            <a:off x="657200" y="705250"/>
            <a:ext cx="81636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200">
                <a:solidFill>
                  <a:srgbClr val="503C85"/>
                </a:solidFill>
                <a:latin typeface="Architects Daughter"/>
                <a:ea typeface="Architects Daughter"/>
                <a:cs typeface="Architects Daughter"/>
                <a:sym typeface="Architects Daughter"/>
              </a:rPr>
              <a:t>Please write the title and today’s date in your books now.</a:t>
            </a:r>
            <a:endParaRPr b="1" sz="2200">
              <a:solidFill>
                <a:srgbClr val="503C85"/>
              </a:solidFill>
              <a:latin typeface="Architects Daughter"/>
              <a:ea typeface="Architects Daughter"/>
              <a:cs typeface="Architects Daughter"/>
              <a:sym typeface="Architects Daughter"/>
            </a:endParaRPr>
          </a:p>
        </p:txBody>
      </p:sp>
      <p:pic>
        <p:nvPicPr>
          <p:cNvPr id="174" name="Google Shape;174;p35"/>
          <p:cNvPicPr preferRelativeResize="0"/>
          <p:nvPr/>
        </p:nvPicPr>
        <p:blipFill rotWithShape="1">
          <a:blip r:embed="rId2">
            <a:alphaModFix/>
          </a:blip>
          <a:srcRect b="0" l="0" r="0" t="0"/>
          <a:stretch/>
        </p:blipFill>
        <p:spPr>
          <a:xfrm>
            <a:off x="0" y="3398775"/>
            <a:ext cx="3101742" cy="1744724"/>
          </a:xfrm>
          <a:prstGeom prst="rect">
            <a:avLst/>
          </a:prstGeom>
          <a:noFill/>
          <a:ln>
            <a:noFill/>
          </a:ln>
        </p:spPr>
      </p:pic>
      <p:sp>
        <p:nvSpPr>
          <p:cNvPr id="175" name="Google Shape;175;p35"/>
          <p:cNvSpPr txBox="1"/>
          <p:nvPr/>
        </p:nvSpPr>
        <p:spPr>
          <a:xfrm>
            <a:off x="5158600" y="3398775"/>
            <a:ext cx="3346200" cy="1600800"/>
          </a:xfrm>
          <a:prstGeom prst="rect">
            <a:avLst/>
          </a:prstGeom>
          <a:solidFill>
            <a:srgbClr val="FFFF00"/>
          </a:solidFill>
          <a:ln cap="flat" cmpd="sng" w="19050">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GB" sz="3700">
                <a:solidFill>
                  <a:srgbClr val="000000"/>
                </a:solidFill>
                <a:latin typeface="Roboto"/>
                <a:ea typeface="Roboto"/>
                <a:cs typeface="Roboto"/>
                <a:sym typeface="Roboto"/>
              </a:rPr>
              <a:t>Countdown</a:t>
            </a:r>
            <a:endParaRPr b="1" sz="3700">
              <a:solidFill>
                <a:srgbClr val="000000"/>
              </a:solidFill>
              <a:latin typeface="Roboto"/>
              <a:ea typeface="Roboto"/>
              <a:cs typeface="Roboto"/>
              <a:sym typeface="Roboto"/>
            </a:endParaRPr>
          </a:p>
          <a:p>
            <a:pPr indent="0" lvl="0" marL="0" rtl="0" algn="ctr">
              <a:spcBef>
                <a:spcPts val="0"/>
              </a:spcBef>
              <a:spcAft>
                <a:spcPts val="0"/>
              </a:spcAft>
              <a:buNone/>
            </a:pPr>
            <a:r>
              <a:rPr b="1" lang="en-GB" sz="5500">
                <a:solidFill>
                  <a:srgbClr val="000000"/>
                </a:solidFill>
                <a:latin typeface="Roboto"/>
                <a:ea typeface="Roboto"/>
                <a:cs typeface="Roboto"/>
                <a:sym typeface="Roboto"/>
              </a:rPr>
              <a:t>&lt;&lt;0:20-&gt;&gt;</a:t>
            </a:r>
            <a:endParaRPr b="1" sz="5700">
              <a:solidFill>
                <a:srgbClr val="000000"/>
              </a:solidFill>
              <a:latin typeface="Gill Sans"/>
              <a:ea typeface="Gill Sans"/>
              <a:cs typeface="Gill Sans"/>
              <a:sym typeface="Gill Sans"/>
            </a:endParaRPr>
          </a:p>
        </p:txBody>
      </p:sp>
      <p:sp>
        <p:nvSpPr>
          <p:cNvPr id="176" name="Google Shape;176;p35"/>
          <p:cNvSpPr txBox="1"/>
          <p:nvPr>
            <p:ph type="title"/>
          </p:nvPr>
        </p:nvSpPr>
        <p:spPr>
          <a:xfrm>
            <a:off x="36175" y="2105500"/>
            <a:ext cx="9107700" cy="621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800"/>
              <a:buNone/>
              <a:defRPr sz="3800" u="sng"/>
            </a:lvl1pPr>
            <a:lvl2pPr lvl="1" rtl="0" algn="ctr">
              <a:spcBef>
                <a:spcPts val="0"/>
              </a:spcBef>
              <a:spcAft>
                <a:spcPts val="0"/>
              </a:spcAft>
              <a:buSzPts val="3800"/>
              <a:buNone/>
              <a:defRPr sz="3800" u="sng"/>
            </a:lvl2pPr>
            <a:lvl3pPr lvl="2" rtl="0" algn="ctr">
              <a:spcBef>
                <a:spcPts val="0"/>
              </a:spcBef>
              <a:spcAft>
                <a:spcPts val="0"/>
              </a:spcAft>
              <a:buSzPts val="3800"/>
              <a:buNone/>
              <a:defRPr sz="3800" u="sng"/>
            </a:lvl3pPr>
            <a:lvl4pPr lvl="3" rtl="0" algn="ctr">
              <a:spcBef>
                <a:spcPts val="0"/>
              </a:spcBef>
              <a:spcAft>
                <a:spcPts val="0"/>
              </a:spcAft>
              <a:buSzPts val="3800"/>
              <a:buNone/>
              <a:defRPr sz="3800" u="sng"/>
            </a:lvl4pPr>
            <a:lvl5pPr lvl="4" rtl="0" algn="ctr">
              <a:spcBef>
                <a:spcPts val="0"/>
              </a:spcBef>
              <a:spcAft>
                <a:spcPts val="0"/>
              </a:spcAft>
              <a:buSzPts val="3800"/>
              <a:buNone/>
              <a:defRPr sz="3800" u="sng"/>
            </a:lvl5pPr>
            <a:lvl6pPr lvl="5" rtl="0" algn="ctr">
              <a:spcBef>
                <a:spcPts val="0"/>
              </a:spcBef>
              <a:spcAft>
                <a:spcPts val="0"/>
              </a:spcAft>
              <a:buSzPts val="3800"/>
              <a:buNone/>
              <a:defRPr sz="3800" u="sng"/>
            </a:lvl6pPr>
            <a:lvl7pPr lvl="6" rtl="0" algn="ctr">
              <a:spcBef>
                <a:spcPts val="0"/>
              </a:spcBef>
              <a:spcAft>
                <a:spcPts val="0"/>
              </a:spcAft>
              <a:buSzPts val="3800"/>
              <a:buNone/>
              <a:defRPr sz="3800" u="sng"/>
            </a:lvl7pPr>
            <a:lvl8pPr lvl="7" rtl="0" algn="ctr">
              <a:spcBef>
                <a:spcPts val="0"/>
              </a:spcBef>
              <a:spcAft>
                <a:spcPts val="0"/>
              </a:spcAft>
              <a:buSzPts val="3800"/>
              <a:buNone/>
              <a:defRPr sz="3800" u="sng"/>
            </a:lvl8pPr>
            <a:lvl9pPr lvl="8" rtl="0" algn="ctr">
              <a:spcBef>
                <a:spcPts val="0"/>
              </a:spcBef>
              <a:spcAft>
                <a:spcPts val="0"/>
              </a:spcAft>
              <a:buSzPts val="3800"/>
              <a:buNone/>
              <a:defRPr sz="3800" u="sng"/>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of lesson countdown">
  <p:cSld name="CUSTOM_5_1">
    <p:spTree>
      <p:nvGrpSpPr>
        <p:cNvPr id="177" name="Shape 177"/>
        <p:cNvGrpSpPr/>
        <p:nvPr/>
      </p:nvGrpSpPr>
      <p:grpSpPr>
        <a:xfrm>
          <a:off x="0" y="0"/>
          <a:ext cx="0" cy="0"/>
          <a:chOff x="0" y="0"/>
          <a:chExt cx="0" cy="0"/>
        </a:xfrm>
      </p:grpSpPr>
      <p:sp>
        <p:nvSpPr>
          <p:cNvPr id="178" name="Google Shape;178;p36"/>
          <p:cNvSpPr txBox="1"/>
          <p:nvPr/>
        </p:nvSpPr>
        <p:spPr>
          <a:xfrm>
            <a:off x="657200" y="705250"/>
            <a:ext cx="81636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200">
                <a:solidFill>
                  <a:srgbClr val="503C85"/>
                </a:solidFill>
                <a:latin typeface="Architects Daughter"/>
                <a:ea typeface="Architects Daughter"/>
                <a:cs typeface="Architects Daughter"/>
                <a:sym typeface="Architects Daughter"/>
              </a:rPr>
              <a:t>Please get ready to be dismissed from your lesson</a:t>
            </a:r>
            <a:endParaRPr b="1" sz="2200">
              <a:solidFill>
                <a:srgbClr val="503C85"/>
              </a:solidFill>
              <a:latin typeface="Architects Daughter"/>
              <a:ea typeface="Architects Daughter"/>
              <a:cs typeface="Architects Daughter"/>
              <a:sym typeface="Architects Daughter"/>
            </a:endParaRPr>
          </a:p>
        </p:txBody>
      </p:sp>
      <p:sp>
        <p:nvSpPr>
          <p:cNvPr id="179" name="Google Shape;179;p36"/>
          <p:cNvSpPr txBox="1"/>
          <p:nvPr/>
        </p:nvSpPr>
        <p:spPr>
          <a:xfrm>
            <a:off x="5677450" y="1338375"/>
            <a:ext cx="3346200" cy="1600800"/>
          </a:xfrm>
          <a:prstGeom prst="rect">
            <a:avLst/>
          </a:prstGeom>
          <a:solidFill>
            <a:srgbClr val="FFFF00"/>
          </a:solidFill>
          <a:ln cap="flat" cmpd="sng" w="19050">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GB" sz="3700">
                <a:solidFill>
                  <a:srgbClr val="000000"/>
                </a:solidFill>
                <a:latin typeface="Roboto"/>
                <a:ea typeface="Roboto"/>
                <a:cs typeface="Roboto"/>
                <a:sym typeface="Roboto"/>
              </a:rPr>
              <a:t>Countdown</a:t>
            </a:r>
            <a:endParaRPr b="1" sz="3700">
              <a:solidFill>
                <a:srgbClr val="000000"/>
              </a:solidFill>
              <a:latin typeface="Roboto"/>
              <a:ea typeface="Roboto"/>
              <a:cs typeface="Roboto"/>
              <a:sym typeface="Roboto"/>
            </a:endParaRPr>
          </a:p>
          <a:p>
            <a:pPr indent="0" lvl="0" marL="0" rtl="0" algn="ctr">
              <a:spcBef>
                <a:spcPts val="0"/>
              </a:spcBef>
              <a:spcAft>
                <a:spcPts val="0"/>
              </a:spcAft>
              <a:buNone/>
            </a:pPr>
            <a:r>
              <a:rPr b="1" lang="en-GB" sz="5500">
                <a:solidFill>
                  <a:srgbClr val="000000"/>
                </a:solidFill>
                <a:latin typeface="Roboto"/>
                <a:ea typeface="Roboto"/>
                <a:cs typeface="Roboto"/>
                <a:sym typeface="Roboto"/>
              </a:rPr>
              <a:t>&lt;&lt;0:20-&gt;&gt;</a:t>
            </a:r>
            <a:endParaRPr b="1" sz="5700">
              <a:solidFill>
                <a:srgbClr val="000000"/>
              </a:solidFill>
              <a:latin typeface="Gill Sans"/>
              <a:ea typeface="Gill Sans"/>
              <a:cs typeface="Gill Sans"/>
              <a:sym typeface="Gill Sans"/>
            </a:endParaRPr>
          </a:p>
        </p:txBody>
      </p:sp>
      <p:sp>
        <p:nvSpPr>
          <p:cNvPr id="180" name="Google Shape;180;p36"/>
          <p:cNvSpPr txBox="1"/>
          <p:nvPr/>
        </p:nvSpPr>
        <p:spPr>
          <a:xfrm>
            <a:off x="75200" y="1228450"/>
            <a:ext cx="5775300" cy="3633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3400">
                <a:solidFill>
                  <a:srgbClr val="000000"/>
                </a:solidFill>
                <a:latin typeface="Gill Sans"/>
                <a:ea typeface="Gill Sans"/>
                <a:cs typeface="Gill Sans"/>
                <a:sym typeface="Gill Sans"/>
              </a:rPr>
              <a:t>End of Lesson Checklist:</a:t>
            </a:r>
            <a:endParaRPr sz="1800">
              <a:solidFill>
                <a:srgbClr val="000000"/>
              </a:solidFill>
              <a:latin typeface="Gill Sans"/>
              <a:ea typeface="Gill Sans"/>
              <a:cs typeface="Gill Sans"/>
              <a:sym typeface="Gill Sans"/>
            </a:endParaRPr>
          </a:p>
          <a:p>
            <a:pPr indent="-361950" lvl="0" marL="457200" rtl="0" algn="l">
              <a:lnSpc>
                <a:spcPct val="115000"/>
              </a:lnSpc>
              <a:spcBef>
                <a:spcPts val="0"/>
              </a:spcBef>
              <a:spcAft>
                <a:spcPts val="0"/>
              </a:spcAft>
              <a:buClr>
                <a:srgbClr val="000000"/>
              </a:buClr>
              <a:buSzPts val="2100"/>
              <a:buFont typeface="Architects Daughter"/>
              <a:buChar char="★"/>
            </a:pPr>
            <a:r>
              <a:rPr lang="en-GB" sz="2100">
                <a:solidFill>
                  <a:srgbClr val="000000"/>
                </a:solidFill>
                <a:latin typeface="Gill Sans"/>
                <a:ea typeface="Gill Sans"/>
                <a:cs typeface="Gill Sans"/>
                <a:sym typeface="Gill Sans"/>
              </a:rPr>
              <a:t>Books are placed in a neat pile on your table.</a:t>
            </a:r>
            <a:endParaRPr sz="2100">
              <a:solidFill>
                <a:srgbClr val="000000"/>
              </a:solidFill>
              <a:latin typeface="Gill Sans"/>
              <a:ea typeface="Gill Sans"/>
              <a:cs typeface="Gill Sans"/>
              <a:sym typeface="Gill Sans"/>
            </a:endParaRPr>
          </a:p>
          <a:p>
            <a:pPr indent="-361950" lvl="0" marL="457200" rtl="0" algn="l">
              <a:lnSpc>
                <a:spcPct val="115000"/>
              </a:lnSpc>
              <a:spcBef>
                <a:spcPts val="0"/>
              </a:spcBef>
              <a:spcAft>
                <a:spcPts val="0"/>
              </a:spcAft>
              <a:buClr>
                <a:srgbClr val="000000"/>
              </a:buClr>
              <a:buSzPts val="2100"/>
              <a:buFont typeface="Gill Sans"/>
              <a:buChar char="★"/>
            </a:pPr>
            <a:r>
              <a:rPr lang="en-GB" sz="2100">
                <a:solidFill>
                  <a:srgbClr val="000000"/>
                </a:solidFill>
                <a:latin typeface="Gill Sans"/>
                <a:ea typeface="Gill Sans"/>
                <a:cs typeface="Gill Sans"/>
                <a:sym typeface="Gill Sans"/>
              </a:rPr>
              <a:t>All equipment has been packed away.</a:t>
            </a:r>
            <a:endParaRPr sz="2100">
              <a:solidFill>
                <a:srgbClr val="000000"/>
              </a:solidFill>
              <a:latin typeface="Gill Sans"/>
              <a:ea typeface="Gill Sans"/>
              <a:cs typeface="Gill Sans"/>
              <a:sym typeface="Gill Sans"/>
            </a:endParaRPr>
          </a:p>
          <a:p>
            <a:pPr indent="-361950" lvl="0" marL="457200" rtl="0" algn="l">
              <a:lnSpc>
                <a:spcPct val="115000"/>
              </a:lnSpc>
              <a:spcBef>
                <a:spcPts val="0"/>
              </a:spcBef>
              <a:spcAft>
                <a:spcPts val="0"/>
              </a:spcAft>
              <a:buClr>
                <a:srgbClr val="000000"/>
              </a:buClr>
              <a:buSzPts val="2100"/>
              <a:buFont typeface="Gill Sans"/>
              <a:buChar char="★"/>
            </a:pPr>
            <a:r>
              <a:rPr lang="en-GB" sz="2100">
                <a:solidFill>
                  <a:srgbClr val="000000"/>
                </a:solidFill>
                <a:latin typeface="Gill Sans"/>
                <a:ea typeface="Gill Sans"/>
                <a:cs typeface="Gill Sans"/>
                <a:sym typeface="Gill Sans"/>
              </a:rPr>
              <a:t>Whiteboards and pens have been placed in a neat pile and/or are in the collaborative box on your table.</a:t>
            </a:r>
            <a:endParaRPr sz="2100">
              <a:solidFill>
                <a:srgbClr val="000000"/>
              </a:solidFill>
              <a:latin typeface="Gill Sans"/>
              <a:ea typeface="Gill Sans"/>
              <a:cs typeface="Gill Sans"/>
              <a:sym typeface="Gill Sans"/>
            </a:endParaRPr>
          </a:p>
          <a:p>
            <a:pPr indent="-361950" lvl="0" marL="457200" rtl="0" algn="l">
              <a:lnSpc>
                <a:spcPct val="115000"/>
              </a:lnSpc>
              <a:spcBef>
                <a:spcPts val="0"/>
              </a:spcBef>
              <a:spcAft>
                <a:spcPts val="0"/>
              </a:spcAft>
              <a:buClr>
                <a:srgbClr val="000000"/>
              </a:buClr>
              <a:buSzPts val="2100"/>
              <a:buFont typeface="Gill Sans"/>
              <a:buChar char="★"/>
            </a:pPr>
            <a:r>
              <a:rPr lang="en-GB" sz="2100">
                <a:solidFill>
                  <a:srgbClr val="000000"/>
                </a:solidFill>
                <a:latin typeface="Gill Sans"/>
                <a:ea typeface="Gill Sans"/>
                <a:cs typeface="Gill Sans"/>
                <a:sym typeface="Gill Sans"/>
              </a:rPr>
              <a:t>You have checked the floor around you for any equipment or paper that needs to be put away.</a:t>
            </a:r>
            <a:endParaRPr sz="2100">
              <a:solidFill>
                <a:srgbClr val="000000"/>
              </a:solidFill>
              <a:latin typeface="Gill Sans"/>
              <a:ea typeface="Gill Sans"/>
              <a:cs typeface="Gill Sans"/>
              <a:sym typeface="Gill Sans"/>
            </a:endParaRPr>
          </a:p>
          <a:p>
            <a:pPr indent="-361950" lvl="0" marL="457200" rtl="0" algn="l">
              <a:lnSpc>
                <a:spcPct val="115000"/>
              </a:lnSpc>
              <a:spcBef>
                <a:spcPts val="0"/>
              </a:spcBef>
              <a:spcAft>
                <a:spcPts val="0"/>
              </a:spcAft>
              <a:buClr>
                <a:srgbClr val="000000"/>
              </a:buClr>
              <a:buSzPts val="2100"/>
              <a:buFont typeface="Gill Sans"/>
              <a:buChar char="★"/>
            </a:pPr>
            <a:r>
              <a:rPr lang="en-GB" sz="2100">
                <a:solidFill>
                  <a:srgbClr val="000000"/>
                </a:solidFill>
                <a:latin typeface="Gill Sans"/>
                <a:ea typeface="Gill Sans"/>
                <a:cs typeface="Gill Sans"/>
                <a:sym typeface="Gill Sans"/>
              </a:rPr>
              <a:t>You are standing behind your seat in silence.</a:t>
            </a:r>
            <a:endParaRPr sz="2100">
              <a:solidFill>
                <a:srgbClr val="000000"/>
              </a:solidFill>
              <a:latin typeface="Gill Sans"/>
              <a:ea typeface="Gill Sans"/>
              <a:cs typeface="Gill Sans"/>
              <a:sym typeface="Gill San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minute challenge 1">
  <p:cSld name="CUSTOM_2_1">
    <p:spTree>
      <p:nvGrpSpPr>
        <p:cNvPr id="181" name="Shape 181"/>
        <p:cNvGrpSpPr/>
        <p:nvPr/>
      </p:nvGrpSpPr>
      <p:grpSpPr>
        <a:xfrm>
          <a:off x="0" y="0"/>
          <a:ext cx="0" cy="0"/>
          <a:chOff x="0" y="0"/>
          <a:chExt cx="0" cy="0"/>
        </a:xfrm>
      </p:grpSpPr>
      <p:sp>
        <p:nvSpPr>
          <p:cNvPr id="182" name="Google Shape;182;p37"/>
          <p:cNvSpPr/>
          <p:nvPr/>
        </p:nvSpPr>
        <p:spPr>
          <a:xfrm>
            <a:off x="-9925" y="9925"/>
            <a:ext cx="9144000" cy="5133600"/>
          </a:xfrm>
          <a:prstGeom prst="rect">
            <a:avLst/>
          </a:prstGeom>
          <a:solidFill>
            <a:srgbClr val="F8EA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37"/>
          <p:cNvSpPr/>
          <p:nvPr/>
        </p:nvSpPr>
        <p:spPr>
          <a:xfrm>
            <a:off x="0" y="181025"/>
            <a:ext cx="9144000" cy="681900"/>
          </a:xfrm>
          <a:prstGeom prst="rect">
            <a:avLst/>
          </a:prstGeom>
          <a:solidFill>
            <a:srgbClr val="674EA7"/>
          </a:solidFill>
          <a:ln cap="flat" cmpd="sng" w="9525">
            <a:solidFill>
              <a:srgbClr val="674EA7"/>
            </a:solidFill>
            <a:prstDash val="solid"/>
            <a:round/>
            <a:headEnd len="sm" w="sm" type="none"/>
            <a:tailEnd len="sm" w="sm" type="none"/>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184" name="Google Shape;184;p37"/>
          <p:cNvSpPr txBox="1"/>
          <p:nvPr/>
        </p:nvSpPr>
        <p:spPr>
          <a:xfrm>
            <a:off x="241500" y="57200"/>
            <a:ext cx="8902500" cy="818400"/>
          </a:xfrm>
          <a:prstGeom prst="rect">
            <a:avLst/>
          </a:prstGeom>
          <a:noFill/>
          <a:ln>
            <a:noFill/>
          </a:ln>
        </p:spPr>
        <p:txBody>
          <a:bodyPr anchorCtr="0" anchor="t" bIns="68550" lIns="68550" spcFirstLastPara="1" rIns="68550" wrap="square" tIns="68550">
            <a:noAutofit/>
          </a:bodyPr>
          <a:lstStyle/>
          <a:p>
            <a:pPr indent="0" lvl="0" marL="0" marR="0" rtl="0" algn="r">
              <a:lnSpc>
                <a:spcPct val="100000"/>
              </a:lnSpc>
              <a:spcBef>
                <a:spcPts val="0"/>
              </a:spcBef>
              <a:spcAft>
                <a:spcPts val="0"/>
              </a:spcAft>
              <a:buNone/>
            </a:pPr>
            <a:r>
              <a:rPr b="1" lang="en-GB" sz="5400">
                <a:solidFill>
                  <a:srgbClr val="FFFFFF"/>
                </a:solidFill>
                <a:latin typeface="Amatic SC"/>
                <a:ea typeface="Amatic SC"/>
                <a:cs typeface="Amatic SC"/>
                <a:sym typeface="Amatic SC"/>
              </a:rPr>
              <a:t>And the star of the lesson is...</a:t>
            </a:r>
            <a:endParaRPr b="1" i="0" sz="5400" u="none" cap="none" strike="noStrike">
              <a:solidFill>
                <a:srgbClr val="FFFFFF"/>
              </a:solidFill>
              <a:latin typeface="Amatic SC"/>
              <a:ea typeface="Amatic SC"/>
              <a:cs typeface="Amatic SC"/>
              <a:sym typeface="Amatic SC"/>
            </a:endParaRPr>
          </a:p>
        </p:txBody>
      </p:sp>
      <p:sp>
        <p:nvSpPr>
          <p:cNvPr id="185" name="Google Shape;185;p37"/>
          <p:cNvSpPr/>
          <p:nvPr/>
        </p:nvSpPr>
        <p:spPr>
          <a:xfrm rot="-1078521">
            <a:off x="-799210" y="-191442"/>
            <a:ext cx="6185519" cy="5342306"/>
          </a:xfrm>
          <a:prstGeom prst="star5">
            <a:avLst>
              <a:gd fmla="val 19098" name="adj"/>
              <a:gd fmla="val 105146" name="hf"/>
              <a:gd fmla="val 110557" name="vf"/>
            </a:avLst>
          </a:prstGeom>
          <a:gradFill>
            <a:gsLst>
              <a:gs pos="0">
                <a:srgbClr val="F3E7C3"/>
              </a:gs>
              <a:gs pos="100000">
                <a:srgbClr val="E7CD7E"/>
              </a:gs>
            </a:gsLst>
            <a:path path="circle">
              <a:fillToRect b="50%" l="50%" r="50%" t="50%"/>
            </a:path>
            <a:tileRect/>
          </a:gradFill>
          <a:ln cap="flat" cmpd="sng" w="38100">
            <a:solidFill>
              <a:srgbClr val="351C75"/>
            </a:solidFill>
            <a:prstDash val="solid"/>
            <a:round/>
            <a:headEnd len="sm" w="sm" type="none"/>
            <a:tailEnd len="sm" w="sm" type="none"/>
          </a:ln>
          <a:effectLst>
            <a:outerShdw blurRad="442913"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37"/>
          <p:cNvSpPr txBox="1"/>
          <p:nvPr/>
        </p:nvSpPr>
        <p:spPr>
          <a:xfrm>
            <a:off x="2680400" y="4714800"/>
            <a:ext cx="3578100" cy="428700"/>
          </a:xfrm>
          <a:prstGeom prst="rect">
            <a:avLst/>
          </a:prstGeom>
          <a:noFill/>
          <a:ln>
            <a:noFill/>
          </a:ln>
        </p:spPr>
        <p:txBody>
          <a:bodyPr anchorCtr="0" anchor="t" bIns="68550" lIns="68550" spcFirstLastPara="1" rIns="68550" wrap="square" tIns="68550">
            <a:noAutofit/>
          </a:bodyPr>
          <a:lstStyle/>
          <a:p>
            <a:pPr indent="0" lvl="0" marL="0" marR="0" rtl="0" algn="l">
              <a:lnSpc>
                <a:spcPct val="100000"/>
              </a:lnSpc>
              <a:spcBef>
                <a:spcPts val="0"/>
              </a:spcBef>
              <a:spcAft>
                <a:spcPts val="0"/>
              </a:spcAft>
              <a:buNone/>
            </a:pPr>
            <a:r>
              <a:rPr b="1" i="0" lang="en-GB" sz="2400" u="none" cap="none" strike="noStrike">
                <a:solidFill>
                  <a:srgbClr val="503C85"/>
                </a:solidFill>
                <a:latin typeface="Amatic SC"/>
                <a:ea typeface="Amatic SC"/>
                <a:cs typeface="Amatic SC"/>
                <a:sym typeface="Amatic SC"/>
              </a:rPr>
              <a:t>Be Safe. Be Respectful. Be Responsible</a:t>
            </a:r>
            <a:endParaRPr b="1" i="0" sz="2400" u="none" cap="none" strike="noStrike">
              <a:solidFill>
                <a:srgbClr val="503C85"/>
              </a:solidFill>
              <a:latin typeface="Amatic SC"/>
              <a:ea typeface="Amatic SC"/>
              <a:cs typeface="Amatic SC"/>
              <a:sym typeface="Amatic SC"/>
            </a:endParaRPr>
          </a:p>
        </p:txBody>
      </p:sp>
      <p:pic>
        <p:nvPicPr>
          <p:cNvPr id="187" name="Google Shape;187;p37"/>
          <p:cNvPicPr preferRelativeResize="0"/>
          <p:nvPr/>
        </p:nvPicPr>
        <p:blipFill rotWithShape="1">
          <a:blip r:embed="rId2">
            <a:alphaModFix/>
          </a:blip>
          <a:srcRect b="19508" l="0" r="0" t="25428"/>
          <a:stretch/>
        </p:blipFill>
        <p:spPr>
          <a:xfrm>
            <a:off x="5936249" y="1299200"/>
            <a:ext cx="3073849" cy="2879126"/>
          </a:xfrm>
          <a:prstGeom prst="rect">
            <a:avLst/>
          </a:prstGeom>
          <a:noFill/>
          <a:ln>
            <a:noFill/>
          </a:ln>
        </p:spPr>
      </p:pic>
      <p:pic>
        <p:nvPicPr>
          <p:cNvPr descr="A picture containing drawing&#10;&#10;Description automatically generated" id="188" name="Google Shape;188;p37"/>
          <p:cNvPicPr preferRelativeResize="0"/>
          <p:nvPr/>
        </p:nvPicPr>
        <p:blipFill rotWithShape="1">
          <a:blip r:embed="rId3">
            <a:alphaModFix/>
          </a:blip>
          <a:srcRect b="0" l="0" r="0" t="0"/>
          <a:stretch/>
        </p:blipFill>
        <p:spPr>
          <a:xfrm>
            <a:off x="6974433" y="4410909"/>
            <a:ext cx="2093117" cy="732591"/>
          </a:xfrm>
          <a:prstGeom prst="rect">
            <a:avLst/>
          </a:prstGeom>
          <a:noFill/>
          <a:ln>
            <a:noFill/>
          </a:ln>
        </p:spPr>
      </p:pic>
      <p:sp>
        <p:nvSpPr>
          <p:cNvPr id="189" name="Google Shape;189;p37"/>
          <p:cNvSpPr txBox="1"/>
          <p:nvPr>
            <p:ph type="title"/>
          </p:nvPr>
        </p:nvSpPr>
        <p:spPr>
          <a:xfrm rot="-1397652">
            <a:off x="1147846" y="1922883"/>
            <a:ext cx="2384357" cy="1477791"/>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4800">
                <a:latin typeface="Amatic SC"/>
                <a:ea typeface="Amatic SC"/>
                <a:cs typeface="Amatic SC"/>
                <a:sym typeface="Amatic SC"/>
              </a:defRPr>
            </a:lvl1pPr>
            <a:lvl2pPr lvl="1" rtl="0" algn="ctr">
              <a:spcBef>
                <a:spcPts val="0"/>
              </a:spcBef>
              <a:spcAft>
                <a:spcPts val="0"/>
              </a:spcAft>
              <a:buNone/>
              <a:defRPr sz="4800">
                <a:latin typeface="Amatic SC"/>
                <a:ea typeface="Amatic SC"/>
                <a:cs typeface="Amatic SC"/>
                <a:sym typeface="Amatic SC"/>
              </a:defRPr>
            </a:lvl2pPr>
            <a:lvl3pPr lvl="2" rtl="0" algn="ctr">
              <a:spcBef>
                <a:spcPts val="0"/>
              </a:spcBef>
              <a:spcAft>
                <a:spcPts val="0"/>
              </a:spcAft>
              <a:buNone/>
              <a:defRPr sz="4800">
                <a:latin typeface="Amatic SC"/>
                <a:ea typeface="Amatic SC"/>
                <a:cs typeface="Amatic SC"/>
                <a:sym typeface="Amatic SC"/>
              </a:defRPr>
            </a:lvl3pPr>
            <a:lvl4pPr lvl="3" rtl="0" algn="ctr">
              <a:spcBef>
                <a:spcPts val="0"/>
              </a:spcBef>
              <a:spcAft>
                <a:spcPts val="0"/>
              </a:spcAft>
              <a:buNone/>
              <a:defRPr sz="4800">
                <a:latin typeface="Amatic SC"/>
                <a:ea typeface="Amatic SC"/>
                <a:cs typeface="Amatic SC"/>
                <a:sym typeface="Amatic SC"/>
              </a:defRPr>
            </a:lvl4pPr>
            <a:lvl5pPr lvl="4" rtl="0" algn="ctr">
              <a:spcBef>
                <a:spcPts val="0"/>
              </a:spcBef>
              <a:spcAft>
                <a:spcPts val="0"/>
              </a:spcAft>
              <a:buNone/>
              <a:defRPr sz="4800">
                <a:latin typeface="Amatic SC"/>
                <a:ea typeface="Amatic SC"/>
                <a:cs typeface="Amatic SC"/>
                <a:sym typeface="Amatic SC"/>
              </a:defRPr>
            </a:lvl5pPr>
            <a:lvl6pPr lvl="5" rtl="0" algn="ctr">
              <a:spcBef>
                <a:spcPts val="0"/>
              </a:spcBef>
              <a:spcAft>
                <a:spcPts val="0"/>
              </a:spcAft>
              <a:buNone/>
              <a:defRPr sz="4800">
                <a:latin typeface="Amatic SC"/>
                <a:ea typeface="Amatic SC"/>
                <a:cs typeface="Amatic SC"/>
                <a:sym typeface="Amatic SC"/>
              </a:defRPr>
            </a:lvl6pPr>
            <a:lvl7pPr lvl="6" rtl="0" algn="ctr">
              <a:spcBef>
                <a:spcPts val="0"/>
              </a:spcBef>
              <a:spcAft>
                <a:spcPts val="0"/>
              </a:spcAft>
              <a:buNone/>
              <a:defRPr sz="4800">
                <a:latin typeface="Amatic SC"/>
                <a:ea typeface="Amatic SC"/>
                <a:cs typeface="Amatic SC"/>
                <a:sym typeface="Amatic SC"/>
              </a:defRPr>
            </a:lvl7pPr>
            <a:lvl8pPr lvl="7" rtl="0" algn="ctr">
              <a:spcBef>
                <a:spcPts val="0"/>
              </a:spcBef>
              <a:spcAft>
                <a:spcPts val="0"/>
              </a:spcAft>
              <a:buNone/>
              <a:defRPr sz="4800">
                <a:latin typeface="Amatic SC"/>
                <a:ea typeface="Amatic SC"/>
                <a:cs typeface="Amatic SC"/>
                <a:sym typeface="Amatic SC"/>
              </a:defRPr>
            </a:lvl8pPr>
            <a:lvl9pPr lvl="8" rtl="0" algn="ctr">
              <a:spcBef>
                <a:spcPts val="0"/>
              </a:spcBef>
              <a:spcAft>
                <a:spcPts val="0"/>
              </a:spcAft>
              <a:buNone/>
              <a:defRPr sz="4800">
                <a:latin typeface="Amatic SC"/>
                <a:ea typeface="Amatic SC"/>
                <a:cs typeface="Amatic SC"/>
                <a:sym typeface="Amatic SC"/>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3.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1.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4" Type="http://schemas.openxmlformats.org/officeDocument/2006/relationships/slideLayout" Target="../slideLayouts/slideLayout35.xml"/><Relationship Id="rId23" Type="http://schemas.openxmlformats.org/officeDocument/2006/relationships/slideLayout" Target="../slideLayouts/slideLayout34.xml"/><Relationship Id="rId1" Type="http://schemas.openxmlformats.org/officeDocument/2006/relationships/image" Target="../media/image3.png"/><Relationship Id="rId2" Type="http://schemas.openxmlformats.org/officeDocument/2006/relationships/image" Target="../media/image6.png"/><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25" Type="http://schemas.openxmlformats.org/officeDocument/2006/relationships/theme" Target="../theme/theme1.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9" Type="http://schemas.openxmlformats.org/officeDocument/2006/relationships/slideLayout" Target="../slideLayouts/slideLayout30.xml"/><Relationship Id="rId1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8EAD1"/>
        </a:solidFill>
      </p:bgPr>
    </p:bg>
    <p:spTree>
      <p:nvGrpSpPr>
        <p:cNvPr id="59" name="Shape 59"/>
        <p:cNvGrpSpPr/>
        <p:nvPr/>
      </p:nvGrpSpPr>
      <p:grpSpPr>
        <a:xfrm>
          <a:off x="0" y="0"/>
          <a:ext cx="0" cy="0"/>
          <a:chOff x="0" y="0"/>
          <a:chExt cx="0" cy="0"/>
        </a:xfrm>
      </p:grpSpPr>
      <p:sp>
        <p:nvSpPr>
          <p:cNvPr id="60" name="Google Shape;60;p15"/>
          <p:cNvSpPr txBox="1"/>
          <p:nvPr>
            <p:ph type="title"/>
          </p:nvPr>
        </p:nvSpPr>
        <p:spPr>
          <a:xfrm>
            <a:off x="54900" y="668025"/>
            <a:ext cx="8702100" cy="465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Font typeface="Gill Sans"/>
              <a:buNone/>
              <a:defRPr sz="2800">
                <a:solidFill>
                  <a:schemeClr val="dk1"/>
                </a:solidFill>
                <a:latin typeface="Gill Sans"/>
                <a:ea typeface="Gill Sans"/>
                <a:cs typeface="Gill Sans"/>
                <a:sym typeface="Gill Sans"/>
              </a:defRPr>
            </a:lvl1pPr>
            <a:lvl2pPr lvl="1" rtl="0">
              <a:spcBef>
                <a:spcPts val="0"/>
              </a:spcBef>
              <a:spcAft>
                <a:spcPts val="0"/>
              </a:spcAft>
              <a:buClr>
                <a:schemeClr val="dk1"/>
              </a:buClr>
              <a:buSzPts val="2800"/>
              <a:buFont typeface="Gill Sans"/>
              <a:buNone/>
              <a:defRPr sz="2800">
                <a:solidFill>
                  <a:schemeClr val="dk1"/>
                </a:solidFill>
                <a:latin typeface="Gill Sans"/>
                <a:ea typeface="Gill Sans"/>
                <a:cs typeface="Gill Sans"/>
                <a:sym typeface="Gill Sans"/>
              </a:defRPr>
            </a:lvl2pPr>
            <a:lvl3pPr lvl="2" rtl="0">
              <a:spcBef>
                <a:spcPts val="0"/>
              </a:spcBef>
              <a:spcAft>
                <a:spcPts val="0"/>
              </a:spcAft>
              <a:buClr>
                <a:schemeClr val="dk1"/>
              </a:buClr>
              <a:buSzPts val="2800"/>
              <a:buFont typeface="Gill Sans"/>
              <a:buNone/>
              <a:defRPr sz="2800">
                <a:solidFill>
                  <a:schemeClr val="dk1"/>
                </a:solidFill>
                <a:latin typeface="Gill Sans"/>
                <a:ea typeface="Gill Sans"/>
                <a:cs typeface="Gill Sans"/>
                <a:sym typeface="Gill Sans"/>
              </a:defRPr>
            </a:lvl3pPr>
            <a:lvl4pPr lvl="3" rtl="0">
              <a:spcBef>
                <a:spcPts val="0"/>
              </a:spcBef>
              <a:spcAft>
                <a:spcPts val="0"/>
              </a:spcAft>
              <a:buClr>
                <a:schemeClr val="dk1"/>
              </a:buClr>
              <a:buSzPts val="2800"/>
              <a:buFont typeface="Gill Sans"/>
              <a:buNone/>
              <a:defRPr sz="2800">
                <a:solidFill>
                  <a:schemeClr val="dk1"/>
                </a:solidFill>
                <a:latin typeface="Gill Sans"/>
                <a:ea typeface="Gill Sans"/>
                <a:cs typeface="Gill Sans"/>
                <a:sym typeface="Gill Sans"/>
              </a:defRPr>
            </a:lvl4pPr>
            <a:lvl5pPr lvl="4" rtl="0">
              <a:spcBef>
                <a:spcPts val="0"/>
              </a:spcBef>
              <a:spcAft>
                <a:spcPts val="0"/>
              </a:spcAft>
              <a:buClr>
                <a:schemeClr val="dk1"/>
              </a:buClr>
              <a:buSzPts val="2800"/>
              <a:buFont typeface="Gill Sans"/>
              <a:buNone/>
              <a:defRPr sz="2800">
                <a:solidFill>
                  <a:schemeClr val="dk1"/>
                </a:solidFill>
                <a:latin typeface="Gill Sans"/>
                <a:ea typeface="Gill Sans"/>
                <a:cs typeface="Gill Sans"/>
                <a:sym typeface="Gill Sans"/>
              </a:defRPr>
            </a:lvl5pPr>
            <a:lvl6pPr lvl="5" rtl="0">
              <a:spcBef>
                <a:spcPts val="0"/>
              </a:spcBef>
              <a:spcAft>
                <a:spcPts val="0"/>
              </a:spcAft>
              <a:buClr>
                <a:schemeClr val="dk1"/>
              </a:buClr>
              <a:buSzPts val="2800"/>
              <a:buFont typeface="Gill Sans"/>
              <a:buNone/>
              <a:defRPr sz="2800">
                <a:solidFill>
                  <a:schemeClr val="dk1"/>
                </a:solidFill>
                <a:latin typeface="Gill Sans"/>
                <a:ea typeface="Gill Sans"/>
                <a:cs typeface="Gill Sans"/>
                <a:sym typeface="Gill Sans"/>
              </a:defRPr>
            </a:lvl6pPr>
            <a:lvl7pPr lvl="6" rtl="0">
              <a:spcBef>
                <a:spcPts val="0"/>
              </a:spcBef>
              <a:spcAft>
                <a:spcPts val="0"/>
              </a:spcAft>
              <a:buClr>
                <a:schemeClr val="dk1"/>
              </a:buClr>
              <a:buSzPts val="2800"/>
              <a:buFont typeface="Gill Sans"/>
              <a:buNone/>
              <a:defRPr sz="2800">
                <a:solidFill>
                  <a:schemeClr val="dk1"/>
                </a:solidFill>
                <a:latin typeface="Gill Sans"/>
                <a:ea typeface="Gill Sans"/>
                <a:cs typeface="Gill Sans"/>
                <a:sym typeface="Gill Sans"/>
              </a:defRPr>
            </a:lvl7pPr>
            <a:lvl8pPr lvl="7" rtl="0">
              <a:spcBef>
                <a:spcPts val="0"/>
              </a:spcBef>
              <a:spcAft>
                <a:spcPts val="0"/>
              </a:spcAft>
              <a:buClr>
                <a:schemeClr val="dk1"/>
              </a:buClr>
              <a:buSzPts val="2800"/>
              <a:buFont typeface="Gill Sans"/>
              <a:buNone/>
              <a:defRPr sz="2800">
                <a:solidFill>
                  <a:schemeClr val="dk1"/>
                </a:solidFill>
                <a:latin typeface="Gill Sans"/>
                <a:ea typeface="Gill Sans"/>
                <a:cs typeface="Gill Sans"/>
                <a:sym typeface="Gill Sans"/>
              </a:defRPr>
            </a:lvl8pPr>
            <a:lvl9pPr lvl="8" rtl="0">
              <a:spcBef>
                <a:spcPts val="0"/>
              </a:spcBef>
              <a:spcAft>
                <a:spcPts val="0"/>
              </a:spcAft>
              <a:buClr>
                <a:schemeClr val="dk1"/>
              </a:buClr>
              <a:buSzPts val="2800"/>
              <a:buFont typeface="Gill Sans"/>
              <a:buNone/>
              <a:defRPr sz="2800">
                <a:solidFill>
                  <a:schemeClr val="dk1"/>
                </a:solidFill>
                <a:latin typeface="Gill Sans"/>
                <a:ea typeface="Gill Sans"/>
                <a:cs typeface="Gill Sans"/>
                <a:sym typeface="Gill Sans"/>
              </a:defRPr>
            </a:lvl9pPr>
          </a:lstStyle>
          <a:p/>
        </p:txBody>
      </p:sp>
      <p:sp>
        <p:nvSpPr>
          <p:cNvPr id="61" name="Google Shape;61;p15"/>
          <p:cNvSpPr txBox="1"/>
          <p:nvPr>
            <p:ph idx="1" type="body"/>
          </p:nvPr>
        </p:nvSpPr>
        <p:spPr>
          <a:xfrm>
            <a:off x="91475" y="1133024"/>
            <a:ext cx="8740800" cy="34359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1"/>
              </a:buClr>
              <a:buSzPts val="1800"/>
              <a:buFont typeface="Gill Sans"/>
              <a:buChar char="●"/>
              <a:defRPr sz="1800">
                <a:solidFill>
                  <a:schemeClr val="dk1"/>
                </a:solidFill>
                <a:latin typeface="Gill Sans"/>
                <a:ea typeface="Gill Sans"/>
                <a:cs typeface="Gill Sans"/>
                <a:sym typeface="Gill Sans"/>
              </a:defRPr>
            </a:lvl1pPr>
            <a:lvl2pPr indent="-317500" lvl="1" marL="914400" rtl="0">
              <a:lnSpc>
                <a:spcPct val="115000"/>
              </a:lnSpc>
              <a:spcBef>
                <a:spcPts val="1600"/>
              </a:spcBef>
              <a:spcAft>
                <a:spcPts val="0"/>
              </a:spcAft>
              <a:buClr>
                <a:schemeClr val="dk1"/>
              </a:buClr>
              <a:buSzPts val="1400"/>
              <a:buFont typeface="Gill Sans"/>
              <a:buChar char="○"/>
              <a:defRPr>
                <a:solidFill>
                  <a:schemeClr val="dk1"/>
                </a:solidFill>
                <a:latin typeface="Gill Sans"/>
                <a:ea typeface="Gill Sans"/>
                <a:cs typeface="Gill Sans"/>
                <a:sym typeface="Gill Sans"/>
              </a:defRPr>
            </a:lvl2pPr>
            <a:lvl3pPr indent="-317500" lvl="2" marL="1371600" rtl="0">
              <a:lnSpc>
                <a:spcPct val="115000"/>
              </a:lnSpc>
              <a:spcBef>
                <a:spcPts val="1600"/>
              </a:spcBef>
              <a:spcAft>
                <a:spcPts val="0"/>
              </a:spcAft>
              <a:buClr>
                <a:schemeClr val="dk1"/>
              </a:buClr>
              <a:buSzPts val="1400"/>
              <a:buFont typeface="Gill Sans"/>
              <a:buChar char="■"/>
              <a:defRPr>
                <a:solidFill>
                  <a:schemeClr val="dk1"/>
                </a:solidFill>
                <a:latin typeface="Gill Sans"/>
                <a:ea typeface="Gill Sans"/>
                <a:cs typeface="Gill Sans"/>
                <a:sym typeface="Gill Sans"/>
              </a:defRPr>
            </a:lvl3pPr>
            <a:lvl4pPr indent="-317500" lvl="3" marL="1828800" rtl="0">
              <a:lnSpc>
                <a:spcPct val="115000"/>
              </a:lnSpc>
              <a:spcBef>
                <a:spcPts val="1600"/>
              </a:spcBef>
              <a:spcAft>
                <a:spcPts val="0"/>
              </a:spcAft>
              <a:buClr>
                <a:schemeClr val="dk1"/>
              </a:buClr>
              <a:buSzPts val="1400"/>
              <a:buFont typeface="Gill Sans"/>
              <a:buChar char="●"/>
              <a:defRPr>
                <a:solidFill>
                  <a:schemeClr val="dk1"/>
                </a:solidFill>
                <a:latin typeface="Gill Sans"/>
                <a:ea typeface="Gill Sans"/>
                <a:cs typeface="Gill Sans"/>
                <a:sym typeface="Gill Sans"/>
              </a:defRPr>
            </a:lvl4pPr>
            <a:lvl5pPr indent="-317500" lvl="4" marL="2286000" rtl="0">
              <a:lnSpc>
                <a:spcPct val="115000"/>
              </a:lnSpc>
              <a:spcBef>
                <a:spcPts val="1600"/>
              </a:spcBef>
              <a:spcAft>
                <a:spcPts val="0"/>
              </a:spcAft>
              <a:buClr>
                <a:schemeClr val="dk1"/>
              </a:buClr>
              <a:buSzPts val="1400"/>
              <a:buFont typeface="Gill Sans"/>
              <a:buChar char="○"/>
              <a:defRPr>
                <a:solidFill>
                  <a:schemeClr val="dk1"/>
                </a:solidFill>
                <a:latin typeface="Gill Sans"/>
                <a:ea typeface="Gill Sans"/>
                <a:cs typeface="Gill Sans"/>
                <a:sym typeface="Gill Sans"/>
              </a:defRPr>
            </a:lvl5pPr>
            <a:lvl6pPr indent="-317500" lvl="5" marL="2743200" rtl="0">
              <a:lnSpc>
                <a:spcPct val="115000"/>
              </a:lnSpc>
              <a:spcBef>
                <a:spcPts val="1600"/>
              </a:spcBef>
              <a:spcAft>
                <a:spcPts val="0"/>
              </a:spcAft>
              <a:buClr>
                <a:schemeClr val="dk1"/>
              </a:buClr>
              <a:buSzPts val="1400"/>
              <a:buFont typeface="Gill Sans"/>
              <a:buChar char="■"/>
              <a:defRPr>
                <a:solidFill>
                  <a:schemeClr val="dk1"/>
                </a:solidFill>
                <a:latin typeface="Gill Sans"/>
                <a:ea typeface="Gill Sans"/>
                <a:cs typeface="Gill Sans"/>
                <a:sym typeface="Gill Sans"/>
              </a:defRPr>
            </a:lvl6pPr>
            <a:lvl7pPr indent="-317500" lvl="6" marL="3200400" rtl="0">
              <a:lnSpc>
                <a:spcPct val="115000"/>
              </a:lnSpc>
              <a:spcBef>
                <a:spcPts val="1600"/>
              </a:spcBef>
              <a:spcAft>
                <a:spcPts val="0"/>
              </a:spcAft>
              <a:buClr>
                <a:schemeClr val="dk1"/>
              </a:buClr>
              <a:buSzPts val="1400"/>
              <a:buFont typeface="Gill Sans"/>
              <a:buChar char="●"/>
              <a:defRPr>
                <a:solidFill>
                  <a:schemeClr val="dk1"/>
                </a:solidFill>
                <a:latin typeface="Gill Sans"/>
                <a:ea typeface="Gill Sans"/>
                <a:cs typeface="Gill Sans"/>
                <a:sym typeface="Gill Sans"/>
              </a:defRPr>
            </a:lvl7pPr>
            <a:lvl8pPr indent="-317500" lvl="7" marL="3657600" rtl="0">
              <a:lnSpc>
                <a:spcPct val="115000"/>
              </a:lnSpc>
              <a:spcBef>
                <a:spcPts val="1600"/>
              </a:spcBef>
              <a:spcAft>
                <a:spcPts val="0"/>
              </a:spcAft>
              <a:buClr>
                <a:schemeClr val="dk1"/>
              </a:buClr>
              <a:buSzPts val="1400"/>
              <a:buFont typeface="Gill Sans"/>
              <a:buChar char="○"/>
              <a:defRPr>
                <a:solidFill>
                  <a:schemeClr val="dk1"/>
                </a:solidFill>
                <a:latin typeface="Gill Sans"/>
                <a:ea typeface="Gill Sans"/>
                <a:cs typeface="Gill Sans"/>
                <a:sym typeface="Gill Sans"/>
              </a:defRPr>
            </a:lvl8pPr>
            <a:lvl9pPr indent="-317500" lvl="8" marL="4114800" rtl="0">
              <a:lnSpc>
                <a:spcPct val="115000"/>
              </a:lnSpc>
              <a:spcBef>
                <a:spcPts val="1600"/>
              </a:spcBef>
              <a:spcAft>
                <a:spcPts val="1600"/>
              </a:spcAft>
              <a:buClr>
                <a:schemeClr val="dk1"/>
              </a:buClr>
              <a:buSzPts val="1400"/>
              <a:buFont typeface="Gill Sans"/>
              <a:buChar char="■"/>
              <a:defRPr>
                <a:solidFill>
                  <a:schemeClr val="dk1"/>
                </a:solidFill>
                <a:latin typeface="Gill Sans"/>
                <a:ea typeface="Gill Sans"/>
                <a:cs typeface="Gill Sans"/>
                <a:sym typeface="Gill Sans"/>
              </a:defRPr>
            </a:lvl9pPr>
          </a:lstStyle>
          <a:p/>
        </p:txBody>
      </p:sp>
      <p:sp>
        <p:nvSpPr>
          <p:cNvPr id="62" name="Google Shape;62;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pic>
        <p:nvPicPr>
          <p:cNvPr id="63" name="Google Shape;63;p15"/>
          <p:cNvPicPr preferRelativeResize="0"/>
          <p:nvPr/>
        </p:nvPicPr>
        <p:blipFill rotWithShape="1">
          <a:blip r:embed="rId1">
            <a:alphaModFix/>
          </a:blip>
          <a:srcRect b="0" l="0" r="0" t="0"/>
          <a:stretch/>
        </p:blipFill>
        <p:spPr>
          <a:xfrm>
            <a:off x="942325" y="0"/>
            <a:ext cx="8201675" cy="668025"/>
          </a:xfrm>
          <a:prstGeom prst="rect">
            <a:avLst/>
          </a:prstGeom>
          <a:noFill/>
          <a:ln>
            <a:noFill/>
          </a:ln>
        </p:spPr>
      </p:pic>
      <p:sp>
        <p:nvSpPr>
          <p:cNvPr id="64" name="Google Shape;64;p15"/>
          <p:cNvSpPr/>
          <p:nvPr/>
        </p:nvSpPr>
        <p:spPr>
          <a:xfrm>
            <a:off x="2182475" y="83675"/>
            <a:ext cx="6897900" cy="536100"/>
          </a:xfrm>
          <a:prstGeom prst="roundRect">
            <a:avLst>
              <a:gd fmla="val 16667" name="adj"/>
            </a:avLst>
          </a:prstGeom>
          <a:solidFill>
            <a:srgbClr val="D9D2E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pic>
        <p:nvPicPr>
          <p:cNvPr id="65" name="Google Shape;65;p15"/>
          <p:cNvPicPr preferRelativeResize="0"/>
          <p:nvPr/>
        </p:nvPicPr>
        <p:blipFill rotWithShape="1">
          <a:blip r:embed="rId2">
            <a:alphaModFix/>
          </a:blip>
          <a:srcRect b="0" l="0" r="0" t="0"/>
          <a:stretch/>
        </p:blipFill>
        <p:spPr>
          <a:xfrm>
            <a:off x="0" y="0"/>
            <a:ext cx="981034" cy="668022"/>
          </a:xfrm>
          <a:prstGeom prst="rect">
            <a:avLst/>
          </a:prstGeom>
          <a:noFill/>
          <a:ln>
            <a:noFill/>
          </a:ln>
        </p:spPr>
      </p:pic>
      <p:sp>
        <p:nvSpPr>
          <p:cNvPr id="66" name="Google Shape;66;p15"/>
          <p:cNvSpPr txBox="1"/>
          <p:nvPr/>
        </p:nvSpPr>
        <p:spPr>
          <a:xfrm>
            <a:off x="942320" y="-1"/>
            <a:ext cx="1379100" cy="330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900"/>
              <a:buFont typeface="Arial"/>
              <a:buNone/>
            </a:pPr>
            <a:r>
              <a:rPr b="1" i="0" lang="en-GB" sz="1900" u="none" cap="none" strike="noStrike">
                <a:solidFill>
                  <a:srgbClr val="FFFFFF"/>
                </a:solidFill>
                <a:latin typeface="Amatic SC"/>
                <a:ea typeface="Amatic SC"/>
                <a:cs typeface="Amatic SC"/>
                <a:sym typeface="Amatic SC"/>
              </a:rPr>
              <a:t>TOPIC QUESTION:</a:t>
            </a:r>
            <a:endParaRPr b="1" i="0" sz="1900" u="none" cap="none" strike="noStrike">
              <a:solidFill>
                <a:srgbClr val="FFFFFF"/>
              </a:solidFill>
              <a:latin typeface="Amatic SC"/>
              <a:ea typeface="Amatic SC"/>
              <a:cs typeface="Amatic SC"/>
              <a:sym typeface="Amatic SC"/>
            </a:endParaRPr>
          </a:p>
        </p:txBody>
      </p:sp>
      <p:sp>
        <p:nvSpPr>
          <p:cNvPr id="67" name="Google Shape;67;p15"/>
          <p:cNvSpPr txBox="1"/>
          <p:nvPr/>
        </p:nvSpPr>
        <p:spPr>
          <a:xfrm>
            <a:off x="942320" y="247009"/>
            <a:ext cx="1485300" cy="330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900"/>
              <a:buFont typeface="Arial"/>
              <a:buNone/>
            </a:pPr>
            <a:r>
              <a:rPr b="1" i="0" lang="en-GB" sz="1900" u="none" cap="none" strike="noStrike">
                <a:solidFill>
                  <a:srgbClr val="FFFFFF"/>
                </a:solidFill>
                <a:latin typeface="Amatic SC"/>
                <a:ea typeface="Amatic SC"/>
                <a:cs typeface="Amatic SC"/>
                <a:sym typeface="Amatic SC"/>
              </a:rPr>
              <a:t>L</a:t>
            </a:r>
            <a:r>
              <a:rPr b="1" i="0" lang="en-GB" sz="1800" u="none" cap="none" strike="noStrike">
                <a:solidFill>
                  <a:srgbClr val="FFFFFF"/>
                </a:solidFill>
                <a:latin typeface="Amatic SC"/>
                <a:ea typeface="Amatic SC"/>
                <a:cs typeface="Amatic SC"/>
                <a:sym typeface="Amatic SC"/>
              </a:rPr>
              <a:t>ESSON QUESTION:</a:t>
            </a:r>
            <a:endParaRPr b="1" i="0" sz="1800" u="none" cap="none" strike="noStrike">
              <a:solidFill>
                <a:srgbClr val="FFFFFF"/>
              </a:solidFill>
              <a:latin typeface="Amatic SC"/>
              <a:ea typeface="Amatic SC"/>
              <a:cs typeface="Amatic SC"/>
              <a:sym typeface="Amatic SC"/>
            </a:endParaRPr>
          </a:p>
        </p:txBody>
      </p:sp>
    </p:spTree>
  </p:cSld>
  <p:clrMap accent1="accent1" accent2="accent2" accent3="accent3" accent4="accent4" accent5="accent5" accent6="accent6" bg1="lt1" bg2="dk2" tx1="dk1" tx2="lt2" folHlink="folHlink" hlink="hlink"/>
  <p:sldLayoutIdLst>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26.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10.png"/><Relationship Id="rId6"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2.png"/><Relationship Id="rId5"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hyperlink" Target="https://www.disneyplus.com/en-gb/video/96fc17c6-8104-4066-80e0-1b66d5a1d640" TargetMode="External"/><Relationship Id="rId4" Type="http://schemas.openxmlformats.org/officeDocument/2006/relationships/image" Target="../media/image30.png"/><Relationship Id="rId5" Type="http://schemas.openxmlformats.org/officeDocument/2006/relationships/hyperlink" Target="https://www.disneyplus.com/en-gb/video/96fc17c6-8104-4066-80e0-1b66d5a1d640" TargetMode="External"/><Relationship Id="rId6"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21.png"/><Relationship Id="rId4" Type="http://schemas.openxmlformats.org/officeDocument/2006/relationships/hyperlink" Target="https://www.disneyplus.com/en-gb/video/96fc17c6-8104-4066-80e0-1b66d5a1d64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xml"/><Relationship Id="rId3"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19.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hyperlink" Target="http://www.youtube.com/watch?v=ReDlYJzSYQQ" TargetMode="External"/><Relationship Id="rId4" Type="http://schemas.openxmlformats.org/officeDocument/2006/relationships/image" Target="../media/image14.jpg"/><Relationship Id="rId5" Type="http://schemas.openxmlformats.org/officeDocument/2006/relationships/image" Target="../media/image23.png"/><Relationship Id="rId6"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DFBC"/>
        </a:solidFill>
      </p:bgPr>
    </p:bg>
    <p:spTree>
      <p:nvGrpSpPr>
        <p:cNvPr id="193" name="Shape 193"/>
        <p:cNvGrpSpPr/>
        <p:nvPr/>
      </p:nvGrpSpPr>
      <p:grpSpPr>
        <a:xfrm>
          <a:off x="0" y="0"/>
          <a:ext cx="0" cy="0"/>
          <a:chOff x="0" y="0"/>
          <a:chExt cx="0" cy="0"/>
        </a:xfrm>
      </p:grpSpPr>
      <p:sp>
        <p:nvSpPr>
          <p:cNvPr id="194" name="Google Shape;194;p38"/>
          <p:cNvSpPr txBox="1"/>
          <p:nvPr/>
        </p:nvSpPr>
        <p:spPr>
          <a:xfrm>
            <a:off x="1" y="82515"/>
            <a:ext cx="8534400" cy="428700"/>
          </a:xfrm>
          <a:prstGeom prst="rect">
            <a:avLst/>
          </a:prstGeom>
          <a:noFill/>
          <a:ln>
            <a:noFill/>
          </a:ln>
        </p:spPr>
        <p:txBody>
          <a:bodyPr anchorCtr="0" anchor="t" bIns="68550" lIns="68550" spcFirstLastPara="1" rIns="68550" wrap="square" tIns="68550">
            <a:noAutofit/>
          </a:bodyPr>
          <a:lstStyle/>
          <a:p>
            <a:pPr indent="0" lvl="0" marL="0" marR="0" rtl="0" algn="l">
              <a:lnSpc>
                <a:spcPct val="100000"/>
              </a:lnSpc>
              <a:spcBef>
                <a:spcPts val="0"/>
              </a:spcBef>
              <a:spcAft>
                <a:spcPts val="0"/>
              </a:spcAft>
              <a:buNone/>
            </a:pPr>
            <a:r>
              <a:rPr b="1" i="0" lang="en-GB" sz="5400" u="none" cap="none" strike="noStrike">
                <a:solidFill>
                  <a:srgbClr val="503C85"/>
                </a:solidFill>
                <a:latin typeface="Amatic SC"/>
                <a:ea typeface="Amatic SC"/>
                <a:cs typeface="Amatic SC"/>
                <a:sym typeface="Amatic SC"/>
              </a:rPr>
              <a:t>5-MINUTE MEMORY CHALLENGE</a:t>
            </a:r>
            <a:endParaRPr b="1" i="0" sz="5400" u="none" cap="none" strike="noStrike">
              <a:solidFill>
                <a:srgbClr val="503C85"/>
              </a:solidFill>
              <a:latin typeface="Amatic SC"/>
              <a:ea typeface="Amatic SC"/>
              <a:cs typeface="Amatic SC"/>
              <a:sym typeface="Amatic SC"/>
            </a:endParaRPr>
          </a:p>
        </p:txBody>
      </p:sp>
      <p:sp>
        <p:nvSpPr>
          <p:cNvPr id="195" name="Google Shape;195;p38"/>
          <p:cNvSpPr txBox="1"/>
          <p:nvPr/>
        </p:nvSpPr>
        <p:spPr>
          <a:xfrm>
            <a:off x="4353275" y="1897069"/>
            <a:ext cx="4522500" cy="594300"/>
          </a:xfrm>
          <a:prstGeom prst="rect">
            <a:avLst/>
          </a:prstGeom>
          <a:noFill/>
          <a:ln>
            <a:noFill/>
          </a:ln>
        </p:spPr>
        <p:txBody>
          <a:bodyPr anchorCtr="0" anchor="t"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196" name="Google Shape;196;p38"/>
          <p:cNvSpPr/>
          <p:nvPr/>
        </p:nvSpPr>
        <p:spPr>
          <a:xfrm>
            <a:off x="0" y="866823"/>
            <a:ext cx="9145500" cy="818400"/>
          </a:xfrm>
          <a:prstGeom prst="rect">
            <a:avLst/>
          </a:prstGeom>
          <a:solidFill>
            <a:srgbClr val="674EA7"/>
          </a:solidFill>
          <a:ln cap="flat" cmpd="sng" w="9525">
            <a:solidFill>
              <a:srgbClr val="674EA7"/>
            </a:solidFill>
            <a:prstDash val="solid"/>
            <a:round/>
            <a:headEnd len="sm" w="sm" type="none"/>
            <a:tailEnd len="sm" w="sm" type="none"/>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197" name="Google Shape;197;p38"/>
          <p:cNvSpPr txBox="1"/>
          <p:nvPr/>
        </p:nvSpPr>
        <p:spPr>
          <a:xfrm>
            <a:off x="52025" y="819199"/>
            <a:ext cx="1693200" cy="818400"/>
          </a:xfrm>
          <a:prstGeom prst="rect">
            <a:avLst/>
          </a:prstGeom>
          <a:noFill/>
          <a:ln>
            <a:noFill/>
          </a:ln>
        </p:spPr>
        <p:txBody>
          <a:bodyPr anchorCtr="0" anchor="t" bIns="68550" lIns="68550" spcFirstLastPara="1" rIns="68550" wrap="square" tIns="68550">
            <a:noAutofit/>
          </a:bodyPr>
          <a:lstStyle/>
          <a:p>
            <a:pPr indent="0" lvl="0" marL="0" marR="0" rtl="0" algn="l">
              <a:lnSpc>
                <a:spcPct val="100000"/>
              </a:lnSpc>
              <a:spcBef>
                <a:spcPts val="0"/>
              </a:spcBef>
              <a:spcAft>
                <a:spcPts val="0"/>
              </a:spcAft>
              <a:buNone/>
            </a:pPr>
            <a:r>
              <a:rPr b="1" i="0" lang="en-GB" sz="5400" u="none" cap="none" strike="noStrike">
                <a:solidFill>
                  <a:srgbClr val="FFFFFF"/>
                </a:solidFill>
                <a:latin typeface="Amatic SC"/>
                <a:ea typeface="Amatic SC"/>
                <a:cs typeface="Amatic SC"/>
                <a:sym typeface="Amatic SC"/>
              </a:rPr>
              <a:t>TASK:</a:t>
            </a:r>
            <a:endParaRPr b="1" i="0" sz="5400" u="none" cap="none" strike="noStrike">
              <a:solidFill>
                <a:srgbClr val="FFFFFF"/>
              </a:solidFill>
              <a:latin typeface="Amatic SC"/>
              <a:ea typeface="Amatic SC"/>
              <a:cs typeface="Amatic SC"/>
              <a:sym typeface="Amatic SC"/>
            </a:endParaRPr>
          </a:p>
        </p:txBody>
      </p:sp>
      <p:pic>
        <p:nvPicPr>
          <p:cNvPr id="198" name="Google Shape;198;p38"/>
          <p:cNvPicPr preferRelativeResize="0"/>
          <p:nvPr/>
        </p:nvPicPr>
        <p:blipFill rotWithShape="1">
          <a:blip r:embed="rId3">
            <a:alphaModFix/>
          </a:blip>
          <a:srcRect b="0" l="0" r="0" t="0"/>
          <a:stretch/>
        </p:blipFill>
        <p:spPr>
          <a:xfrm>
            <a:off x="6896847" y="2228582"/>
            <a:ext cx="2072341" cy="1732063"/>
          </a:xfrm>
          <a:prstGeom prst="rect">
            <a:avLst/>
          </a:prstGeom>
          <a:noFill/>
          <a:ln>
            <a:noFill/>
          </a:ln>
        </p:spPr>
      </p:pic>
      <p:pic>
        <p:nvPicPr>
          <p:cNvPr descr="A picture containing drawing&#10;&#10;Description automatically generated" id="199" name="Google Shape;199;p38"/>
          <p:cNvPicPr preferRelativeResize="0"/>
          <p:nvPr/>
        </p:nvPicPr>
        <p:blipFill rotWithShape="1">
          <a:blip r:embed="rId4">
            <a:alphaModFix/>
          </a:blip>
          <a:srcRect b="0" l="0" r="0" t="0"/>
          <a:stretch/>
        </p:blipFill>
        <p:spPr>
          <a:xfrm>
            <a:off x="6204977" y="4410909"/>
            <a:ext cx="2093117" cy="732591"/>
          </a:xfrm>
          <a:prstGeom prst="rect">
            <a:avLst/>
          </a:prstGeom>
          <a:noFill/>
          <a:ln>
            <a:noFill/>
          </a:ln>
        </p:spPr>
      </p:pic>
      <p:sp>
        <p:nvSpPr>
          <p:cNvPr id="200" name="Google Shape;200;p38"/>
          <p:cNvSpPr txBox="1"/>
          <p:nvPr/>
        </p:nvSpPr>
        <p:spPr>
          <a:xfrm>
            <a:off x="174812" y="4562891"/>
            <a:ext cx="5933100" cy="428700"/>
          </a:xfrm>
          <a:prstGeom prst="rect">
            <a:avLst/>
          </a:prstGeom>
          <a:noFill/>
          <a:ln>
            <a:noFill/>
          </a:ln>
        </p:spPr>
        <p:txBody>
          <a:bodyPr anchorCtr="0" anchor="t" bIns="68550" lIns="68550" spcFirstLastPara="1" rIns="68550" wrap="square" tIns="68550">
            <a:noAutofit/>
          </a:bodyPr>
          <a:lstStyle/>
          <a:p>
            <a:pPr indent="0" lvl="0" marL="0" marR="0" rtl="0" algn="l">
              <a:lnSpc>
                <a:spcPct val="100000"/>
              </a:lnSpc>
              <a:spcBef>
                <a:spcPts val="0"/>
              </a:spcBef>
              <a:spcAft>
                <a:spcPts val="0"/>
              </a:spcAft>
              <a:buNone/>
            </a:pPr>
            <a:r>
              <a:rPr b="1" i="0" lang="en-GB" sz="3200" u="none" cap="none" strike="noStrike">
                <a:solidFill>
                  <a:srgbClr val="503C85"/>
                </a:solidFill>
                <a:latin typeface="Amatic SC"/>
                <a:ea typeface="Amatic SC"/>
                <a:cs typeface="Amatic SC"/>
                <a:sym typeface="Amatic SC"/>
              </a:rPr>
              <a:t>Be Safe. Be Respectful. Be Responsible</a:t>
            </a:r>
            <a:endParaRPr b="1" i="0" sz="3200" u="none" cap="none" strike="noStrike">
              <a:solidFill>
                <a:srgbClr val="503C85"/>
              </a:solidFill>
              <a:latin typeface="Amatic SC"/>
              <a:ea typeface="Amatic SC"/>
              <a:cs typeface="Amatic SC"/>
              <a:sym typeface="Amatic SC"/>
            </a:endParaRPr>
          </a:p>
        </p:txBody>
      </p:sp>
      <p:sp>
        <p:nvSpPr>
          <p:cNvPr id="201" name="Google Shape;201;p38"/>
          <p:cNvSpPr/>
          <p:nvPr/>
        </p:nvSpPr>
        <p:spPr>
          <a:xfrm rot="10800000">
            <a:off x="52024" y="1685291"/>
            <a:ext cx="6562500" cy="2877600"/>
          </a:xfrm>
          <a:prstGeom prst="round2SameRect">
            <a:avLst>
              <a:gd fmla="val 16667" name="adj1"/>
              <a:gd fmla="val 0" name="adj2"/>
            </a:avLst>
          </a:prstGeom>
          <a:solidFill>
            <a:srgbClr val="D9D3E8"/>
          </a:solidFill>
          <a:ln cap="flat" cmpd="sng" w="9525">
            <a:solidFill>
              <a:srgbClr val="503C8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02" name="Google Shape;202;p38"/>
          <p:cNvSpPr txBox="1"/>
          <p:nvPr/>
        </p:nvSpPr>
        <p:spPr>
          <a:xfrm>
            <a:off x="1637553" y="866832"/>
            <a:ext cx="72384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sz="3400">
              <a:solidFill>
                <a:srgbClr val="FFFFFF"/>
              </a:solidFill>
              <a:latin typeface="Gill Sans"/>
              <a:ea typeface="Gill Sans"/>
              <a:cs typeface="Gill Sans"/>
              <a:sym typeface="Gill Sans"/>
            </a:endParaRPr>
          </a:p>
        </p:txBody>
      </p:sp>
      <p:sp>
        <p:nvSpPr>
          <p:cNvPr id="203" name="Google Shape;203;p38"/>
          <p:cNvSpPr txBox="1"/>
          <p:nvPr/>
        </p:nvSpPr>
        <p:spPr>
          <a:xfrm>
            <a:off x="174812" y="1801906"/>
            <a:ext cx="61485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 </a:t>
            </a:r>
            <a:endParaRPr/>
          </a:p>
        </p:txBody>
      </p:sp>
      <p:sp>
        <p:nvSpPr>
          <p:cNvPr id="204" name="Google Shape;204;p38"/>
          <p:cNvSpPr txBox="1"/>
          <p:nvPr/>
        </p:nvSpPr>
        <p:spPr>
          <a:xfrm>
            <a:off x="427667" y="1685375"/>
            <a:ext cx="5811300" cy="631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2900"/>
          </a:p>
        </p:txBody>
      </p:sp>
      <p:sp>
        <p:nvSpPr>
          <p:cNvPr id="205" name="Google Shape;205;p38"/>
          <p:cNvSpPr txBox="1"/>
          <p:nvPr/>
        </p:nvSpPr>
        <p:spPr>
          <a:xfrm>
            <a:off x="1606367" y="883550"/>
            <a:ext cx="73008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3900">
                <a:solidFill>
                  <a:schemeClr val="lt1"/>
                </a:solidFill>
                <a:latin typeface="Amatic SC"/>
                <a:ea typeface="Amatic SC"/>
                <a:cs typeface="Amatic SC"/>
                <a:sym typeface="Amatic SC"/>
              </a:rPr>
              <a:t>Geog your memory</a:t>
            </a:r>
            <a:endParaRPr b="1" sz="3900">
              <a:solidFill>
                <a:schemeClr val="lt1"/>
              </a:solidFill>
              <a:latin typeface="Amatic SC"/>
              <a:ea typeface="Amatic SC"/>
              <a:cs typeface="Amatic SC"/>
              <a:sym typeface="Amatic SC"/>
            </a:endParaRPr>
          </a:p>
        </p:txBody>
      </p:sp>
      <p:pic>
        <p:nvPicPr>
          <p:cNvPr id="206" name="Google Shape;206;p38"/>
          <p:cNvPicPr preferRelativeResize="0"/>
          <p:nvPr/>
        </p:nvPicPr>
        <p:blipFill rotWithShape="1">
          <a:blip r:embed="rId5">
            <a:alphaModFix/>
          </a:blip>
          <a:srcRect b="54687" l="20466" r="60029" t="-3774"/>
          <a:stretch/>
        </p:blipFill>
        <p:spPr>
          <a:xfrm>
            <a:off x="6962500" y="54550"/>
            <a:ext cx="2006700" cy="1452000"/>
          </a:xfrm>
          <a:prstGeom prst="ellipse">
            <a:avLst/>
          </a:prstGeom>
          <a:noFill/>
          <a:ln>
            <a:noFill/>
          </a:ln>
        </p:spPr>
      </p:pic>
      <p:sp>
        <p:nvSpPr>
          <p:cNvPr id="207" name="Google Shape;207;p38"/>
          <p:cNvSpPr txBox="1"/>
          <p:nvPr/>
        </p:nvSpPr>
        <p:spPr>
          <a:xfrm>
            <a:off x="0" y="1685225"/>
            <a:ext cx="6696900" cy="207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4100"/>
              <a:t>Recall 3 facts you can remember about the Sofia wind farm.</a:t>
            </a:r>
            <a:endParaRPr sz="41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47"/>
          <p:cNvSpPr txBox="1"/>
          <p:nvPr/>
        </p:nvSpPr>
        <p:spPr>
          <a:xfrm>
            <a:off x="2179100" y="-375"/>
            <a:ext cx="6894900" cy="1508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chemeClr val="dk1"/>
                </a:solidFill>
              </a:rPr>
              <a:t>How important is renewable energy to my local area? </a:t>
            </a:r>
            <a:endParaRPr sz="1800">
              <a:solidFill>
                <a:schemeClr val="dk1"/>
              </a:solidFill>
            </a:endParaRPr>
          </a:p>
          <a:p>
            <a:pPr indent="0" lvl="0" marL="0" rtl="0" algn="l">
              <a:spcBef>
                <a:spcPts val="0"/>
              </a:spcBef>
              <a:spcAft>
                <a:spcPts val="0"/>
              </a:spcAft>
              <a:buNone/>
            </a:pPr>
            <a:r>
              <a:rPr lang="en-GB" sz="1700">
                <a:solidFill>
                  <a:schemeClr val="dk1"/>
                </a:solidFill>
              </a:rPr>
              <a:t>What jobs are linked to Sofia wind farm?</a:t>
            </a:r>
            <a:endParaRPr sz="1700">
              <a:solidFill>
                <a:schemeClr val="dk1"/>
              </a:solidFill>
            </a:endParaRPr>
          </a:p>
          <a:p>
            <a:pPr indent="0" lvl="0" marL="0" rtl="0" algn="l">
              <a:spcBef>
                <a:spcPts val="0"/>
              </a:spcBef>
              <a:spcAft>
                <a:spcPts val="0"/>
              </a:spcAft>
              <a:buNone/>
            </a:pPr>
            <a:r>
              <a:t/>
            </a:r>
            <a:endParaRPr sz="1700">
              <a:solidFill>
                <a:schemeClr val="dk1"/>
              </a:solidFill>
            </a:endParaRPr>
          </a:p>
          <a:p>
            <a:pPr indent="0" lvl="0" marL="0" rtl="0" algn="l">
              <a:spcBef>
                <a:spcPts val="0"/>
              </a:spcBef>
              <a:spcAft>
                <a:spcPts val="0"/>
              </a:spcAft>
              <a:buNone/>
            </a:pPr>
            <a:r>
              <a:t/>
            </a:r>
            <a:endParaRPr sz="1700">
              <a:latin typeface="Gill Sans"/>
              <a:ea typeface="Gill Sans"/>
              <a:cs typeface="Gill Sans"/>
              <a:sym typeface="Gill Sans"/>
            </a:endParaRPr>
          </a:p>
          <a:p>
            <a:pPr indent="0" lvl="0" marL="0" rtl="0" algn="l">
              <a:spcBef>
                <a:spcPts val="0"/>
              </a:spcBef>
              <a:spcAft>
                <a:spcPts val="0"/>
              </a:spcAft>
              <a:buNone/>
            </a:pPr>
            <a:r>
              <a:t/>
            </a:r>
            <a:endParaRPr sz="1700">
              <a:latin typeface="Gill Sans"/>
              <a:ea typeface="Gill Sans"/>
              <a:cs typeface="Gill Sans"/>
              <a:sym typeface="Gill Sans"/>
            </a:endParaRPr>
          </a:p>
        </p:txBody>
      </p:sp>
      <p:sp>
        <p:nvSpPr>
          <p:cNvPr id="306" name="Google Shape;306;p47"/>
          <p:cNvSpPr/>
          <p:nvPr/>
        </p:nvSpPr>
        <p:spPr>
          <a:xfrm>
            <a:off x="251825" y="856425"/>
            <a:ext cx="1195800" cy="651600"/>
          </a:xfrm>
          <a:prstGeom prst="roundRect">
            <a:avLst>
              <a:gd fmla="val 16667" name="adj"/>
            </a:avLst>
          </a:prstGeom>
          <a:solidFill>
            <a:srgbClr val="D9EAD3"/>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2100"/>
              <a:t>Plenary </a:t>
            </a:r>
            <a:endParaRPr sz="2100"/>
          </a:p>
        </p:txBody>
      </p:sp>
      <p:sp>
        <p:nvSpPr>
          <p:cNvPr id="307" name="Google Shape;307;p47"/>
          <p:cNvSpPr txBox="1"/>
          <p:nvPr/>
        </p:nvSpPr>
        <p:spPr>
          <a:xfrm>
            <a:off x="79475" y="1583775"/>
            <a:ext cx="8892000" cy="1262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3500">
                <a:latin typeface="Architects Daughter"/>
                <a:ea typeface="Architects Daughter"/>
                <a:cs typeface="Architects Daughter"/>
                <a:sym typeface="Architects Daughter"/>
              </a:rPr>
              <a:t>‘I would be </a:t>
            </a:r>
            <a:r>
              <a:rPr lang="en-GB" sz="3500">
                <a:latin typeface="Architects Daughter"/>
                <a:ea typeface="Architects Daughter"/>
                <a:cs typeface="Architects Daughter"/>
                <a:sym typeface="Architects Daughter"/>
              </a:rPr>
              <a:t>interested</a:t>
            </a:r>
            <a:r>
              <a:rPr lang="en-GB" sz="3500">
                <a:latin typeface="Architects Daughter"/>
                <a:ea typeface="Architects Daughter"/>
                <a:cs typeface="Architects Daughter"/>
                <a:sym typeface="Architects Daughter"/>
              </a:rPr>
              <a:t> in a career in wind energy in the future’</a:t>
            </a:r>
            <a:endParaRPr sz="3500">
              <a:latin typeface="Architects Daughter"/>
              <a:ea typeface="Architects Daughter"/>
              <a:cs typeface="Architects Daughter"/>
              <a:sym typeface="Architects Daughter"/>
            </a:endParaRPr>
          </a:p>
        </p:txBody>
      </p:sp>
      <p:sp>
        <p:nvSpPr>
          <p:cNvPr id="308" name="Google Shape;308;p47"/>
          <p:cNvSpPr/>
          <p:nvPr/>
        </p:nvSpPr>
        <p:spPr>
          <a:xfrm rot="-527613">
            <a:off x="326019" y="3676660"/>
            <a:ext cx="3557820" cy="1245212"/>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2200"/>
              <a:t>YES! Careers in the wind energy sector </a:t>
            </a:r>
            <a:r>
              <a:rPr lang="en-GB" sz="2200"/>
              <a:t>interest</a:t>
            </a:r>
            <a:r>
              <a:rPr lang="en-GB" sz="2200"/>
              <a:t> me </a:t>
            </a:r>
            <a:r>
              <a:rPr lang="en-GB" sz="2200"/>
              <a:t>because…</a:t>
            </a:r>
            <a:endParaRPr sz="2200"/>
          </a:p>
        </p:txBody>
      </p:sp>
      <p:sp>
        <p:nvSpPr>
          <p:cNvPr id="309" name="Google Shape;309;p47"/>
          <p:cNvSpPr/>
          <p:nvPr/>
        </p:nvSpPr>
        <p:spPr>
          <a:xfrm rot="-722426">
            <a:off x="5403690" y="3584051"/>
            <a:ext cx="3557973" cy="1245044"/>
          </a:xfrm>
          <a:prstGeom prst="roundRect">
            <a:avLst>
              <a:gd fmla="val 16667" name="adj"/>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2200"/>
              <a:t>NO</a:t>
            </a:r>
            <a:r>
              <a:rPr lang="en-GB" sz="2200"/>
              <a:t>! A career in wind energy is not for me because…</a:t>
            </a:r>
            <a:endParaRPr sz="2200"/>
          </a:p>
        </p:txBody>
      </p:sp>
      <p:pic>
        <p:nvPicPr>
          <p:cNvPr id="310" name="Google Shape;310;p47"/>
          <p:cNvPicPr preferRelativeResize="0"/>
          <p:nvPr/>
        </p:nvPicPr>
        <p:blipFill>
          <a:blip r:embed="rId3">
            <a:alphaModFix/>
          </a:blip>
          <a:stretch>
            <a:fillRect/>
          </a:stretch>
        </p:blipFill>
        <p:spPr>
          <a:xfrm>
            <a:off x="409350" y="2148275"/>
            <a:ext cx="1444100" cy="1444100"/>
          </a:xfrm>
          <a:prstGeom prst="rect">
            <a:avLst/>
          </a:prstGeom>
          <a:noFill/>
          <a:ln>
            <a:noFill/>
          </a:ln>
        </p:spPr>
      </p:pic>
      <p:pic>
        <p:nvPicPr>
          <p:cNvPr id="311" name="Google Shape;311;p47"/>
          <p:cNvPicPr preferRelativeResize="0"/>
          <p:nvPr/>
        </p:nvPicPr>
        <p:blipFill>
          <a:blip r:embed="rId4">
            <a:alphaModFix/>
          </a:blip>
          <a:stretch>
            <a:fillRect/>
          </a:stretch>
        </p:blipFill>
        <p:spPr>
          <a:xfrm>
            <a:off x="6758875" y="1852813"/>
            <a:ext cx="1927375" cy="19273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DFBC"/>
        </a:solidFill>
      </p:bgPr>
    </p:bg>
    <p:spTree>
      <p:nvGrpSpPr>
        <p:cNvPr id="211" name="Shape 211"/>
        <p:cNvGrpSpPr/>
        <p:nvPr/>
      </p:nvGrpSpPr>
      <p:grpSpPr>
        <a:xfrm>
          <a:off x="0" y="0"/>
          <a:ext cx="0" cy="0"/>
          <a:chOff x="0" y="0"/>
          <a:chExt cx="0" cy="0"/>
        </a:xfrm>
      </p:grpSpPr>
      <p:sp>
        <p:nvSpPr>
          <p:cNvPr id="212" name="Google Shape;212;p39"/>
          <p:cNvSpPr txBox="1"/>
          <p:nvPr/>
        </p:nvSpPr>
        <p:spPr>
          <a:xfrm>
            <a:off x="1" y="82515"/>
            <a:ext cx="8534400" cy="428700"/>
          </a:xfrm>
          <a:prstGeom prst="rect">
            <a:avLst/>
          </a:prstGeom>
          <a:noFill/>
          <a:ln>
            <a:noFill/>
          </a:ln>
        </p:spPr>
        <p:txBody>
          <a:bodyPr anchorCtr="0" anchor="t" bIns="68550" lIns="68550" spcFirstLastPara="1" rIns="68550" wrap="square" tIns="68550">
            <a:noAutofit/>
          </a:bodyPr>
          <a:lstStyle/>
          <a:p>
            <a:pPr indent="0" lvl="0" marL="0" marR="0" rtl="0" algn="l">
              <a:lnSpc>
                <a:spcPct val="100000"/>
              </a:lnSpc>
              <a:spcBef>
                <a:spcPts val="0"/>
              </a:spcBef>
              <a:spcAft>
                <a:spcPts val="0"/>
              </a:spcAft>
              <a:buNone/>
            </a:pPr>
            <a:r>
              <a:rPr b="1" i="0" lang="en-GB" sz="5400" u="none" cap="none" strike="noStrike">
                <a:solidFill>
                  <a:srgbClr val="503C85"/>
                </a:solidFill>
                <a:latin typeface="Amatic SC"/>
                <a:ea typeface="Amatic SC"/>
                <a:cs typeface="Amatic SC"/>
                <a:sym typeface="Amatic SC"/>
              </a:rPr>
              <a:t>5-MINUTE MEMORY CHALLENGE</a:t>
            </a:r>
            <a:endParaRPr b="1" i="0" sz="5400" u="none" cap="none" strike="noStrike">
              <a:solidFill>
                <a:srgbClr val="503C85"/>
              </a:solidFill>
              <a:latin typeface="Amatic SC"/>
              <a:ea typeface="Amatic SC"/>
              <a:cs typeface="Amatic SC"/>
              <a:sym typeface="Amatic SC"/>
            </a:endParaRPr>
          </a:p>
        </p:txBody>
      </p:sp>
      <p:sp>
        <p:nvSpPr>
          <p:cNvPr id="213" name="Google Shape;213;p39"/>
          <p:cNvSpPr txBox="1"/>
          <p:nvPr/>
        </p:nvSpPr>
        <p:spPr>
          <a:xfrm>
            <a:off x="4353275" y="1897069"/>
            <a:ext cx="4522500" cy="594300"/>
          </a:xfrm>
          <a:prstGeom prst="rect">
            <a:avLst/>
          </a:prstGeom>
          <a:noFill/>
          <a:ln>
            <a:noFill/>
          </a:ln>
        </p:spPr>
        <p:txBody>
          <a:bodyPr anchorCtr="0" anchor="t"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214" name="Google Shape;214;p39"/>
          <p:cNvSpPr/>
          <p:nvPr/>
        </p:nvSpPr>
        <p:spPr>
          <a:xfrm>
            <a:off x="0" y="866823"/>
            <a:ext cx="9145500" cy="818400"/>
          </a:xfrm>
          <a:prstGeom prst="rect">
            <a:avLst/>
          </a:prstGeom>
          <a:solidFill>
            <a:srgbClr val="674EA7"/>
          </a:solidFill>
          <a:ln cap="flat" cmpd="sng" w="9525">
            <a:solidFill>
              <a:srgbClr val="674EA7"/>
            </a:solidFill>
            <a:prstDash val="solid"/>
            <a:round/>
            <a:headEnd len="sm" w="sm" type="none"/>
            <a:tailEnd len="sm" w="sm" type="none"/>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215" name="Google Shape;215;p39"/>
          <p:cNvSpPr txBox="1"/>
          <p:nvPr/>
        </p:nvSpPr>
        <p:spPr>
          <a:xfrm>
            <a:off x="52025" y="819199"/>
            <a:ext cx="1693200" cy="818400"/>
          </a:xfrm>
          <a:prstGeom prst="rect">
            <a:avLst/>
          </a:prstGeom>
          <a:noFill/>
          <a:ln>
            <a:noFill/>
          </a:ln>
        </p:spPr>
        <p:txBody>
          <a:bodyPr anchorCtr="0" anchor="t" bIns="68550" lIns="68550" spcFirstLastPara="1" rIns="68550" wrap="square" tIns="68550">
            <a:noAutofit/>
          </a:bodyPr>
          <a:lstStyle/>
          <a:p>
            <a:pPr indent="0" lvl="0" marL="0" marR="0" rtl="0" algn="l">
              <a:lnSpc>
                <a:spcPct val="100000"/>
              </a:lnSpc>
              <a:spcBef>
                <a:spcPts val="0"/>
              </a:spcBef>
              <a:spcAft>
                <a:spcPts val="0"/>
              </a:spcAft>
              <a:buNone/>
            </a:pPr>
            <a:r>
              <a:rPr b="1" i="0" lang="en-GB" sz="5400" u="none" cap="none" strike="noStrike">
                <a:solidFill>
                  <a:srgbClr val="FFFFFF"/>
                </a:solidFill>
                <a:latin typeface="Amatic SC"/>
                <a:ea typeface="Amatic SC"/>
                <a:cs typeface="Amatic SC"/>
                <a:sym typeface="Amatic SC"/>
              </a:rPr>
              <a:t>TASK:</a:t>
            </a:r>
            <a:endParaRPr b="1" i="0" sz="5400" u="none" cap="none" strike="noStrike">
              <a:solidFill>
                <a:srgbClr val="FFFFFF"/>
              </a:solidFill>
              <a:latin typeface="Amatic SC"/>
              <a:ea typeface="Amatic SC"/>
              <a:cs typeface="Amatic SC"/>
              <a:sym typeface="Amatic SC"/>
            </a:endParaRPr>
          </a:p>
        </p:txBody>
      </p:sp>
      <p:pic>
        <p:nvPicPr>
          <p:cNvPr id="216" name="Google Shape;216;p39"/>
          <p:cNvPicPr preferRelativeResize="0"/>
          <p:nvPr/>
        </p:nvPicPr>
        <p:blipFill rotWithShape="1">
          <a:blip r:embed="rId3">
            <a:alphaModFix/>
          </a:blip>
          <a:srcRect b="0" l="0" r="0" t="0"/>
          <a:stretch/>
        </p:blipFill>
        <p:spPr>
          <a:xfrm>
            <a:off x="6896847" y="2228582"/>
            <a:ext cx="2072341" cy="1732063"/>
          </a:xfrm>
          <a:prstGeom prst="rect">
            <a:avLst/>
          </a:prstGeom>
          <a:noFill/>
          <a:ln>
            <a:noFill/>
          </a:ln>
        </p:spPr>
      </p:pic>
      <p:pic>
        <p:nvPicPr>
          <p:cNvPr descr="A picture containing drawing&#10;&#10;Description automatically generated" id="217" name="Google Shape;217;p39"/>
          <p:cNvPicPr preferRelativeResize="0"/>
          <p:nvPr/>
        </p:nvPicPr>
        <p:blipFill rotWithShape="1">
          <a:blip r:embed="rId4">
            <a:alphaModFix/>
          </a:blip>
          <a:srcRect b="0" l="0" r="0" t="0"/>
          <a:stretch/>
        </p:blipFill>
        <p:spPr>
          <a:xfrm>
            <a:off x="6204977" y="4410909"/>
            <a:ext cx="2093117" cy="732591"/>
          </a:xfrm>
          <a:prstGeom prst="rect">
            <a:avLst/>
          </a:prstGeom>
          <a:noFill/>
          <a:ln>
            <a:noFill/>
          </a:ln>
        </p:spPr>
      </p:pic>
      <p:sp>
        <p:nvSpPr>
          <p:cNvPr id="218" name="Google Shape;218;p39"/>
          <p:cNvSpPr txBox="1"/>
          <p:nvPr/>
        </p:nvSpPr>
        <p:spPr>
          <a:xfrm>
            <a:off x="174812" y="4562891"/>
            <a:ext cx="5933100" cy="428700"/>
          </a:xfrm>
          <a:prstGeom prst="rect">
            <a:avLst/>
          </a:prstGeom>
          <a:noFill/>
          <a:ln>
            <a:noFill/>
          </a:ln>
        </p:spPr>
        <p:txBody>
          <a:bodyPr anchorCtr="0" anchor="t" bIns="68550" lIns="68550" spcFirstLastPara="1" rIns="68550" wrap="square" tIns="68550">
            <a:noAutofit/>
          </a:bodyPr>
          <a:lstStyle/>
          <a:p>
            <a:pPr indent="0" lvl="0" marL="0" marR="0" rtl="0" algn="l">
              <a:lnSpc>
                <a:spcPct val="100000"/>
              </a:lnSpc>
              <a:spcBef>
                <a:spcPts val="0"/>
              </a:spcBef>
              <a:spcAft>
                <a:spcPts val="0"/>
              </a:spcAft>
              <a:buNone/>
            </a:pPr>
            <a:r>
              <a:rPr b="1" i="0" lang="en-GB" sz="3200" u="none" cap="none" strike="noStrike">
                <a:solidFill>
                  <a:srgbClr val="503C85"/>
                </a:solidFill>
                <a:latin typeface="Amatic SC"/>
                <a:ea typeface="Amatic SC"/>
                <a:cs typeface="Amatic SC"/>
                <a:sym typeface="Amatic SC"/>
              </a:rPr>
              <a:t>Be Safe. Be Respectful. Be Responsible</a:t>
            </a:r>
            <a:endParaRPr b="1" i="0" sz="3200" u="none" cap="none" strike="noStrike">
              <a:solidFill>
                <a:srgbClr val="503C85"/>
              </a:solidFill>
              <a:latin typeface="Amatic SC"/>
              <a:ea typeface="Amatic SC"/>
              <a:cs typeface="Amatic SC"/>
              <a:sym typeface="Amatic SC"/>
            </a:endParaRPr>
          </a:p>
        </p:txBody>
      </p:sp>
      <p:sp>
        <p:nvSpPr>
          <p:cNvPr id="219" name="Google Shape;219;p39"/>
          <p:cNvSpPr/>
          <p:nvPr/>
        </p:nvSpPr>
        <p:spPr>
          <a:xfrm rot="10800000">
            <a:off x="52024" y="1685291"/>
            <a:ext cx="6562500" cy="2877600"/>
          </a:xfrm>
          <a:prstGeom prst="round2SameRect">
            <a:avLst>
              <a:gd fmla="val 16667" name="adj1"/>
              <a:gd fmla="val 0" name="adj2"/>
            </a:avLst>
          </a:prstGeom>
          <a:solidFill>
            <a:srgbClr val="D9D3E8"/>
          </a:solidFill>
          <a:ln cap="flat" cmpd="sng" w="9525">
            <a:solidFill>
              <a:srgbClr val="503C8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20" name="Google Shape;220;p39"/>
          <p:cNvSpPr txBox="1"/>
          <p:nvPr/>
        </p:nvSpPr>
        <p:spPr>
          <a:xfrm>
            <a:off x="1637553" y="866832"/>
            <a:ext cx="72384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sz="3400">
              <a:solidFill>
                <a:srgbClr val="FFFFFF"/>
              </a:solidFill>
              <a:latin typeface="Gill Sans"/>
              <a:ea typeface="Gill Sans"/>
              <a:cs typeface="Gill Sans"/>
              <a:sym typeface="Gill Sans"/>
            </a:endParaRPr>
          </a:p>
        </p:txBody>
      </p:sp>
      <p:sp>
        <p:nvSpPr>
          <p:cNvPr id="221" name="Google Shape;221;p39"/>
          <p:cNvSpPr txBox="1"/>
          <p:nvPr/>
        </p:nvSpPr>
        <p:spPr>
          <a:xfrm>
            <a:off x="174812" y="1801906"/>
            <a:ext cx="61485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 </a:t>
            </a:r>
            <a:endParaRPr/>
          </a:p>
        </p:txBody>
      </p:sp>
      <p:sp>
        <p:nvSpPr>
          <p:cNvPr id="222" name="Google Shape;222;p39"/>
          <p:cNvSpPr txBox="1"/>
          <p:nvPr/>
        </p:nvSpPr>
        <p:spPr>
          <a:xfrm>
            <a:off x="427667" y="1685375"/>
            <a:ext cx="5811300" cy="631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2900"/>
          </a:p>
        </p:txBody>
      </p:sp>
      <p:sp>
        <p:nvSpPr>
          <p:cNvPr id="223" name="Google Shape;223;p39"/>
          <p:cNvSpPr txBox="1"/>
          <p:nvPr/>
        </p:nvSpPr>
        <p:spPr>
          <a:xfrm>
            <a:off x="1606367" y="883550"/>
            <a:ext cx="73008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3900">
                <a:solidFill>
                  <a:schemeClr val="lt1"/>
                </a:solidFill>
                <a:latin typeface="Amatic SC"/>
                <a:ea typeface="Amatic SC"/>
                <a:cs typeface="Amatic SC"/>
                <a:sym typeface="Amatic SC"/>
              </a:rPr>
              <a:t>Geog your memory</a:t>
            </a:r>
            <a:endParaRPr b="1" sz="3900">
              <a:solidFill>
                <a:schemeClr val="lt1"/>
              </a:solidFill>
              <a:latin typeface="Amatic SC"/>
              <a:ea typeface="Amatic SC"/>
              <a:cs typeface="Amatic SC"/>
              <a:sym typeface="Amatic SC"/>
            </a:endParaRPr>
          </a:p>
        </p:txBody>
      </p:sp>
      <p:pic>
        <p:nvPicPr>
          <p:cNvPr id="224" name="Google Shape;224;p39"/>
          <p:cNvPicPr preferRelativeResize="0"/>
          <p:nvPr/>
        </p:nvPicPr>
        <p:blipFill rotWithShape="1">
          <a:blip r:embed="rId5">
            <a:alphaModFix/>
          </a:blip>
          <a:srcRect b="54687" l="20466" r="60029" t="-3774"/>
          <a:stretch/>
        </p:blipFill>
        <p:spPr>
          <a:xfrm>
            <a:off x="6962500" y="54550"/>
            <a:ext cx="2006700" cy="1452000"/>
          </a:xfrm>
          <a:prstGeom prst="ellipse">
            <a:avLst/>
          </a:prstGeom>
          <a:noFill/>
          <a:ln>
            <a:noFill/>
          </a:ln>
        </p:spPr>
      </p:pic>
      <p:sp>
        <p:nvSpPr>
          <p:cNvPr id="225" name="Google Shape;225;p39"/>
          <p:cNvSpPr txBox="1"/>
          <p:nvPr/>
        </p:nvSpPr>
        <p:spPr>
          <a:xfrm>
            <a:off x="0" y="1685225"/>
            <a:ext cx="6696900" cy="207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4100"/>
              <a:t>Recall 3 facts you can remember about the Sofia wind farm.</a:t>
            </a:r>
            <a:endParaRPr sz="4100"/>
          </a:p>
        </p:txBody>
      </p:sp>
      <p:pic>
        <p:nvPicPr>
          <p:cNvPr id="226" name="Google Shape;226;p39"/>
          <p:cNvPicPr preferRelativeResize="0"/>
          <p:nvPr/>
        </p:nvPicPr>
        <p:blipFill>
          <a:blip r:embed="rId6">
            <a:alphaModFix/>
          </a:blip>
          <a:stretch>
            <a:fillRect/>
          </a:stretch>
        </p:blipFill>
        <p:spPr>
          <a:xfrm>
            <a:off x="0" y="0"/>
            <a:ext cx="9143999" cy="51435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5CD"/>
        </a:solidFill>
      </p:bgPr>
    </p:bg>
    <p:spTree>
      <p:nvGrpSpPr>
        <p:cNvPr id="230" name="Shape 230"/>
        <p:cNvGrpSpPr/>
        <p:nvPr/>
      </p:nvGrpSpPr>
      <p:grpSpPr>
        <a:xfrm>
          <a:off x="0" y="0"/>
          <a:ext cx="0" cy="0"/>
          <a:chOff x="0" y="0"/>
          <a:chExt cx="0" cy="0"/>
        </a:xfrm>
      </p:grpSpPr>
      <p:sp>
        <p:nvSpPr>
          <p:cNvPr id="231" name="Google Shape;231;p40"/>
          <p:cNvSpPr/>
          <p:nvPr/>
        </p:nvSpPr>
        <p:spPr>
          <a:xfrm>
            <a:off x="3899337" y="2532632"/>
            <a:ext cx="4983900" cy="1115100"/>
          </a:xfrm>
          <a:prstGeom prst="roundRect">
            <a:avLst>
              <a:gd fmla="val 16667" name="adj"/>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232" name="Google Shape;232;p40"/>
          <p:cNvSpPr/>
          <p:nvPr/>
        </p:nvSpPr>
        <p:spPr>
          <a:xfrm>
            <a:off x="3899337" y="1084831"/>
            <a:ext cx="4983900" cy="1115100"/>
          </a:xfrm>
          <a:prstGeom prst="roundRect">
            <a:avLst>
              <a:gd fmla="val 16667" name="adj"/>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233" name="Google Shape;233;p40"/>
          <p:cNvSpPr txBox="1"/>
          <p:nvPr/>
        </p:nvSpPr>
        <p:spPr>
          <a:xfrm>
            <a:off x="1077250" y="4501200"/>
            <a:ext cx="4581900" cy="6423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3000"/>
              <a:buFont typeface="Arial"/>
              <a:buNone/>
            </a:pPr>
            <a:r>
              <a:rPr b="1" i="0" lang="en-GB" sz="3000" u="none" cap="none" strike="noStrike">
                <a:solidFill>
                  <a:srgbClr val="351C75"/>
                </a:solidFill>
                <a:latin typeface="Amatic SC"/>
                <a:ea typeface="Amatic SC"/>
                <a:cs typeface="Amatic SC"/>
                <a:sym typeface="Amatic SC"/>
              </a:rPr>
              <a:t>Be Safe. Be Respectful. Be Responsible</a:t>
            </a:r>
            <a:r>
              <a:rPr b="1" i="0" lang="en-GB" sz="3500" u="none" cap="none" strike="noStrike">
                <a:solidFill>
                  <a:srgbClr val="674EA7"/>
                </a:solidFill>
                <a:latin typeface="Amatic SC"/>
                <a:ea typeface="Amatic SC"/>
                <a:cs typeface="Amatic SC"/>
                <a:sym typeface="Amatic SC"/>
              </a:rPr>
              <a:t>.</a:t>
            </a:r>
            <a:endParaRPr b="1" i="0" sz="3500" u="none" cap="none" strike="noStrike">
              <a:solidFill>
                <a:srgbClr val="674EA7"/>
              </a:solidFill>
              <a:latin typeface="Amatic SC"/>
              <a:ea typeface="Amatic SC"/>
              <a:cs typeface="Amatic SC"/>
              <a:sym typeface="Amatic SC"/>
            </a:endParaRPr>
          </a:p>
        </p:txBody>
      </p:sp>
      <p:pic>
        <p:nvPicPr>
          <p:cNvPr id="234" name="Google Shape;234;p40"/>
          <p:cNvPicPr preferRelativeResize="0"/>
          <p:nvPr/>
        </p:nvPicPr>
        <p:blipFill rotWithShape="1">
          <a:blip r:embed="rId3">
            <a:alphaModFix/>
          </a:blip>
          <a:srcRect b="0" l="0" r="0" t="0"/>
          <a:stretch/>
        </p:blipFill>
        <p:spPr>
          <a:xfrm>
            <a:off x="3459625" y="986875"/>
            <a:ext cx="5499775" cy="505100"/>
          </a:xfrm>
          <a:prstGeom prst="rect">
            <a:avLst/>
          </a:prstGeom>
          <a:noFill/>
          <a:ln>
            <a:noFill/>
          </a:ln>
        </p:spPr>
      </p:pic>
      <p:sp>
        <p:nvSpPr>
          <p:cNvPr id="235" name="Google Shape;235;p40"/>
          <p:cNvSpPr txBox="1"/>
          <p:nvPr/>
        </p:nvSpPr>
        <p:spPr>
          <a:xfrm>
            <a:off x="647400" y="0"/>
            <a:ext cx="8496300" cy="1115100"/>
          </a:xfrm>
          <a:prstGeom prst="rect">
            <a:avLst/>
          </a:prstGeom>
          <a:noFill/>
          <a:ln>
            <a:noFill/>
          </a:ln>
        </p:spPr>
        <p:txBody>
          <a:bodyPr anchorCtr="0" anchor="t" bIns="91425" lIns="91425" spcFirstLastPara="1" rIns="91425" wrap="square" tIns="91425">
            <a:noAutofit/>
          </a:bodyPr>
          <a:lstStyle/>
          <a:p>
            <a:pPr indent="0" lvl="0" marL="0" marR="0" rtl="0" algn="r">
              <a:lnSpc>
                <a:spcPct val="115000"/>
              </a:lnSpc>
              <a:spcBef>
                <a:spcPts val="0"/>
              </a:spcBef>
              <a:spcAft>
                <a:spcPts val="0"/>
              </a:spcAft>
              <a:buClr>
                <a:srgbClr val="000000"/>
              </a:buClr>
              <a:buSzPts val="6500"/>
              <a:buFont typeface="Arial"/>
              <a:buNone/>
            </a:pPr>
            <a:r>
              <a:rPr b="1" i="0" lang="en-GB" sz="6500" u="none" cap="none" strike="noStrike">
                <a:solidFill>
                  <a:srgbClr val="351C75"/>
                </a:solidFill>
                <a:latin typeface="Amatic SC"/>
                <a:ea typeface="Amatic SC"/>
                <a:cs typeface="Amatic SC"/>
                <a:sym typeface="Amatic SC"/>
              </a:rPr>
              <a:t>LEARNING INTENTIONS:</a:t>
            </a:r>
            <a:endParaRPr b="1" i="0" sz="6500" u="none" cap="none" strike="noStrike">
              <a:solidFill>
                <a:srgbClr val="351C75"/>
              </a:solidFill>
              <a:latin typeface="Amatic SC"/>
              <a:ea typeface="Amatic SC"/>
              <a:cs typeface="Amatic SC"/>
              <a:sym typeface="Amatic SC"/>
            </a:endParaRPr>
          </a:p>
        </p:txBody>
      </p:sp>
      <p:pic>
        <p:nvPicPr>
          <p:cNvPr id="236" name="Google Shape;236;p40"/>
          <p:cNvPicPr preferRelativeResize="0"/>
          <p:nvPr/>
        </p:nvPicPr>
        <p:blipFill rotWithShape="1">
          <a:blip r:embed="rId3">
            <a:alphaModFix/>
          </a:blip>
          <a:srcRect b="0" l="0" r="0" t="0"/>
          <a:stretch/>
        </p:blipFill>
        <p:spPr>
          <a:xfrm>
            <a:off x="3459625" y="2344200"/>
            <a:ext cx="5499775" cy="505100"/>
          </a:xfrm>
          <a:prstGeom prst="rect">
            <a:avLst/>
          </a:prstGeom>
          <a:noFill/>
          <a:ln>
            <a:noFill/>
          </a:ln>
        </p:spPr>
      </p:pic>
      <p:pic>
        <p:nvPicPr>
          <p:cNvPr id="237" name="Google Shape;237;p40"/>
          <p:cNvPicPr preferRelativeResize="0"/>
          <p:nvPr/>
        </p:nvPicPr>
        <p:blipFill rotWithShape="1">
          <a:blip r:embed="rId4">
            <a:alphaModFix/>
          </a:blip>
          <a:srcRect b="0" l="0" r="0" t="0"/>
          <a:stretch/>
        </p:blipFill>
        <p:spPr>
          <a:xfrm>
            <a:off x="5809275" y="4078400"/>
            <a:ext cx="2467857" cy="768206"/>
          </a:xfrm>
          <a:prstGeom prst="rect">
            <a:avLst/>
          </a:prstGeom>
          <a:noFill/>
          <a:ln>
            <a:noFill/>
          </a:ln>
        </p:spPr>
      </p:pic>
      <p:sp>
        <p:nvSpPr>
          <p:cNvPr id="238" name="Google Shape;238;p40"/>
          <p:cNvSpPr txBox="1"/>
          <p:nvPr/>
        </p:nvSpPr>
        <p:spPr>
          <a:xfrm>
            <a:off x="3899300" y="1491975"/>
            <a:ext cx="4983900" cy="64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800"/>
              <a:buFont typeface="Arial"/>
              <a:buNone/>
            </a:pPr>
            <a:r>
              <a:t/>
            </a:r>
            <a:endParaRPr b="0" i="0" sz="1800" u="none" cap="none" strike="noStrike">
              <a:solidFill>
                <a:srgbClr val="000000"/>
              </a:solidFill>
              <a:latin typeface="Gill Sans"/>
              <a:ea typeface="Gill Sans"/>
              <a:cs typeface="Gill Sans"/>
              <a:sym typeface="Gill Sans"/>
            </a:endParaRPr>
          </a:p>
        </p:txBody>
      </p:sp>
      <p:sp>
        <p:nvSpPr>
          <p:cNvPr id="239" name="Google Shape;239;p40"/>
          <p:cNvSpPr txBox="1"/>
          <p:nvPr/>
        </p:nvSpPr>
        <p:spPr>
          <a:xfrm>
            <a:off x="3974300" y="2996575"/>
            <a:ext cx="4860900" cy="642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Gill Sans"/>
              <a:ea typeface="Gill Sans"/>
              <a:cs typeface="Gill Sans"/>
              <a:sym typeface="Gill Sans"/>
            </a:endParaRPr>
          </a:p>
        </p:txBody>
      </p:sp>
      <p:sp>
        <p:nvSpPr>
          <p:cNvPr id="240" name="Google Shape;240;p40"/>
          <p:cNvSpPr txBox="1"/>
          <p:nvPr/>
        </p:nvSpPr>
        <p:spPr>
          <a:xfrm>
            <a:off x="3511827" y="986825"/>
            <a:ext cx="3821700" cy="5052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rgbClr val="FFFFFF"/>
                </a:solidFill>
                <a:latin typeface="Amatic SC"/>
                <a:ea typeface="Amatic SC"/>
                <a:cs typeface="Amatic SC"/>
                <a:sym typeface="Amatic SC"/>
              </a:rPr>
              <a:t>TOPIC QUESTION:</a:t>
            </a:r>
            <a:endParaRPr b="1" i="0" sz="2400" u="none" cap="none" strike="noStrike">
              <a:solidFill>
                <a:srgbClr val="FFFFFF"/>
              </a:solidFill>
              <a:latin typeface="Amatic SC"/>
              <a:ea typeface="Amatic SC"/>
              <a:cs typeface="Amatic SC"/>
              <a:sym typeface="Amatic SC"/>
            </a:endParaRPr>
          </a:p>
        </p:txBody>
      </p:sp>
      <p:sp>
        <p:nvSpPr>
          <p:cNvPr id="241" name="Google Shape;241;p40"/>
          <p:cNvSpPr txBox="1"/>
          <p:nvPr/>
        </p:nvSpPr>
        <p:spPr>
          <a:xfrm>
            <a:off x="3459626" y="2306125"/>
            <a:ext cx="4101600" cy="5052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rgbClr val="FFFFFF"/>
                </a:solidFill>
                <a:latin typeface="Amatic SC"/>
                <a:ea typeface="Amatic SC"/>
                <a:cs typeface="Amatic SC"/>
                <a:sym typeface="Amatic SC"/>
              </a:rPr>
              <a:t>LESSON QUESTION:</a:t>
            </a:r>
            <a:endParaRPr b="1" i="0" sz="2400" u="none" cap="none" strike="noStrike">
              <a:solidFill>
                <a:srgbClr val="FFFFFF"/>
              </a:solidFill>
              <a:latin typeface="Amatic SC"/>
              <a:ea typeface="Amatic SC"/>
              <a:cs typeface="Amatic SC"/>
              <a:sym typeface="Amatic SC"/>
            </a:endParaRPr>
          </a:p>
        </p:txBody>
      </p:sp>
      <p:sp>
        <p:nvSpPr>
          <p:cNvPr id="242" name="Google Shape;242;p40"/>
          <p:cNvSpPr txBox="1"/>
          <p:nvPr/>
        </p:nvSpPr>
        <p:spPr>
          <a:xfrm>
            <a:off x="3974308" y="2792238"/>
            <a:ext cx="4767900" cy="1277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GB" sz="2500">
                <a:solidFill>
                  <a:schemeClr val="dk1"/>
                </a:solidFill>
              </a:rPr>
              <a:t>What jobs are linked to the Sofia wind farm?</a:t>
            </a:r>
            <a:endParaRPr sz="2500">
              <a:solidFill>
                <a:schemeClr val="dk1"/>
              </a:solidFill>
            </a:endParaRPr>
          </a:p>
          <a:p>
            <a:pPr indent="0" lvl="0" marL="0" rtl="0" algn="l">
              <a:spcBef>
                <a:spcPts val="0"/>
              </a:spcBef>
              <a:spcAft>
                <a:spcPts val="0"/>
              </a:spcAft>
              <a:buNone/>
            </a:pPr>
            <a:r>
              <a:t/>
            </a:r>
            <a:endParaRPr sz="2100"/>
          </a:p>
        </p:txBody>
      </p:sp>
      <p:sp>
        <p:nvSpPr>
          <p:cNvPr id="243" name="Google Shape;243;p40"/>
          <p:cNvSpPr txBox="1"/>
          <p:nvPr/>
        </p:nvSpPr>
        <p:spPr>
          <a:xfrm>
            <a:off x="3912809" y="1405838"/>
            <a:ext cx="49839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GB" sz="2400">
                <a:solidFill>
                  <a:schemeClr val="dk1"/>
                </a:solidFill>
              </a:rPr>
              <a:t>How important is renewable energy to my local area? </a:t>
            </a:r>
            <a:endParaRPr sz="2400">
              <a:solidFill>
                <a:schemeClr val="dk1"/>
              </a:solidFill>
            </a:endParaRPr>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p:txBody>
      </p:sp>
      <p:pic>
        <p:nvPicPr>
          <p:cNvPr id="244" name="Google Shape;244;p40"/>
          <p:cNvPicPr preferRelativeResize="0"/>
          <p:nvPr/>
        </p:nvPicPr>
        <p:blipFill rotWithShape="1">
          <a:blip r:embed="rId5">
            <a:alphaModFix/>
          </a:blip>
          <a:srcRect b="55486" l="0" r="82287" t="0"/>
          <a:stretch/>
        </p:blipFill>
        <p:spPr>
          <a:xfrm>
            <a:off x="183549" y="1084824"/>
            <a:ext cx="3120600" cy="2753700"/>
          </a:xfrm>
          <a:prstGeom prst="ellipse">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41"/>
          <p:cNvSpPr txBox="1"/>
          <p:nvPr/>
        </p:nvSpPr>
        <p:spPr>
          <a:xfrm>
            <a:off x="2179100" y="-375"/>
            <a:ext cx="6894900" cy="1508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chemeClr val="dk1"/>
                </a:solidFill>
              </a:rPr>
              <a:t>How important is renewable energy to my local area? </a:t>
            </a:r>
            <a:endParaRPr sz="1800">
              <a:solidFill>
                <a:schemeClr val="dk1"/>
              </a:solidFill>
            </a:endParaRPr>
          </a:p>
          <a:p>
            <a:pPr indent="0" lvl="0" marL="0" rtl="0" algn="l">
              <a:spcBef>
                <a:spcPts val="0"/>
              </a:spcBef>
              <a:spcAft>
                <a:spcPts val="0"/>
              </a:spcAft>
              <a:buNone/>
            </a:pPr>
            <a:r>
              <a:rPr lang="en-GB" sz="1700">
                <a:solidFill>
                  <a:schemeClr val="dk1"/>
                </a:solidFill>
              </a:rPr>
              <a:t>What jobs are linked to Sofia wind farm?</a:t>
            </a:r>
            <a:endParaRPr sz="1700">
              <a:solidFill>
                <a:schemeClr val="dk1"/>
              </a:solidFill>
            </a:endParaRPr>
          </a:p>
          <a:p>
            <a:pPr indent="0" lvl="0" marL="0" rtl="0" algn="l">
              <a:spcBef>
                <a:spcPts val="0"/>
              </a:spcBef>
              <a:spcAft>
                <a:spcPts val="0"/>
              </a:spcAft>
              <a:buNone/>
            </a:pPr>
            <a:r>
              <a:t/>
            </a:r>
            <a:endParaRPr sz="1700">
              <a:solidFill>
                <a:schemeClr val="dk1"/>
              </a:solidFill>
            </a:endParaRPr>
          </a:p>
          <a:p>
            <a:pPr indent="0" lvl="0" marL="0" rtl="0" algn="l">
              <a:spcBef>
                <a:spcPts val="0"/>
              </a:spcBef>
              <a:spcAft>
                <a:spcPts val="0"/>
              </a:spcAft>
              <a:buNone/>
            </a:pPr>
            <a:r>
              <a:t/>
            </a:r>
            <a:endParaRPr sz="1700">
              <a:latin typeface="Gill Sans"/>
              <a:ea typeface="Gill Sans"/>
              <a:cs typeface="Gill Sans"/>
              <a:sym typeface="Gill Sans"/>
            </a:endParaRPr>
          </a:p>
          <a:p>
            <a:pPr indent="0" lvl="0" marL="0" rtl="0" algn="l">
              <a:spcBef>
                <a:spcPts val="0"/>
              </a:spcBef>
              <a:spcAft>
                <a:spcPts val="0"/>
              </a:spcAft>
              <a:buNone/>
            </a:pPr>
            <a:r>
              <a:t/>
            </a:r>
            <a:endParaRPr sz="1700">
              <a:latin typeface="Gill Sans"/>
              <a:ea typeface="Gill Sans"/>
              <a:cs typeface="Gill Sans"/>
              <a:sym typeface="Gill Sans"/>
            </a:endParaRPr>
          </a:p>
        </p:txBody>
      </p:sp>
      <p:pic>
        <p:nvPicPr>
          <p:cNvPr id="250" name="Google Shape;250;p41">
            <a:hlinkClick r:id="rId3"/>
          </p:cNvPr>
          <p:cNvPicPr preferRelativeResize="0"/>
          <p:nvPr/>
        </p:nvPicPr>
        <p:blipFill>
          <a:blip r:embed="rId4">
            <a:alphaModFix/>
          </a:blip>
          <a:stretch>
            <a:fillRect/>
          </a:stretch>
        </p:blipFill>
        <p:spPr>
          <a:xfrm>
            <a:off x="103925" y="751300"/>
            <a:ext cx="4843801" cy="2419351"/>
          </a:xfrm>
          <a:prstGeom prst="rect">
            <a:avLst/>
          </a:prstGeom>
          <a:noFill/>
          <a:ln>
            <a:noFill/>
          </a:ln>
        </p:spPr>
      </p:pic>
      <p:sp>
        <p:nvSpPr>
          <p:cNvPr id="251" name="Google Shape;251;p41">
            <a:hlinkClick r:id="rId5"/>
          </p:cNvPr>
          <p:cNvSpPr/>
          <p:nvPr/>
        </p:nvSpPr>
        <p:spPr>
          <a:xfrm>
            <a:off x="5018275" y="770500"/>
            <a:ext cx="4012500" cy="23643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2200"/>
              <a:t>Watch</a:t>
            </a:r>
            <a:r>
              <a:rPr lang="en-GB" sz="2200"/>
              <a:t> the video clip very carefully. </a:t>
            </a:r>
            <a:endParaRPr sz="2200"/>
          </a:p>
          <a:p>
            <a:pPr indent="0" lvl="0" marL="0" rtl="0" algn="l">
              <a:spcBef>
                <a:spcPts val="0"/>
              </a:spcBef>
              <a:spcAft>
                <a:spcPts val="0"/>
              </a:spcAft>
              <a:buNone/>
            </a:pPr>
            <a:r>
              <a:t/>
            </a:r>
            <a:endParaRPr sz="2200"/>
          </a:p>
          <a:p>
            <a:pPr indent="0" lvl="0" marL="0" rtl="0" algn="l">
              <a:spcBef>
                <a:spcPts val="0"/>
              </a:spcBef>
              <a:spcAft>
                <a:spcPts val="0"/>
              </a:spcAft>
              <a:buNone/>
            </a:pPr>
            <a:r>
              <a:rPr lang="en-GB" sz="2200"/>
              <a:t>We will see jobs linked to the </a:t>
            </a:r>
            <a:r>
              <a:rPr lang="en-GB" sz="2200"/>
              <a:t>creation</a:t>
            </a:r>
            <a:r>
              <a:rPr lang="en-GB" sz="2200"/>
              <a:t> of wind farms. </a:t>
            </a:r>
            <a:endParaRPr sz="22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52" name="Google Shape;252;p41"/>
          <p:cNvSpPr/>
          <p:nvPr/>
        </p:nvSpPr>
        <p:spPr>
          <a:xfrm>
            <a:off x="127925" y="3301850"/>
            <a:ext cx="8859600" cy="1750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1700" u="sng"/>
              <a:t>Questions</a:t>
            </a:r>
            <a:endParaRPr b="1" sz="1700" u="sng"/>
          </a:p>
          <a:p>
            <a:pPr indent="-336550" lvl="0" marL="457200" rtl="0" algn="l">
              <a:spcBef>
                <a:spcPts val="0"/>
              </a:spcBef>
              <a:spcAft>
                <a:spcPts val="0"/>
              </a:spcAft>
              <a:buSzPts val="1700"/>
              <a:buAutoNum type="arabicPeriod"/>
            </a:pPr>
            <a:r>
              <a:rPr lang="en-GB" sz="1700"/>
              <a:t>What is Patrick’s job?</a:t>
            </a:r>
            <a:endParaRPr sz="1700"/>
          </a:p>
          <a:p>
            <a:pPr indent="-336550" lvl="0" marL="457200" rtl="0" algn="l">
              <a:spcBef>
                <a:spcPts val="0"/>
              </a:spcBef>
              <a:spcAft>
                <a:spcPts val="0"/>
              </a:spcAft>
              <a:buSzPts val="1700"/>
              <a:buAutoNum type="arabicPeriod"/>
            </a:pPr>
            <a:r>
              <a:rPr lang="en-GB" sz="1700"/>
              <a:t>What are the risks associated with this job?</a:t>
            </a:r>
            <a:endParaRPr sz="1700"/>
          </a:p>
          <a:p>
            <a:pPr indent="-336550" lvl="0" marL="457200" rtl="0" algn="l">
              <a:spcBef>
                <a:spcPts val="0"/>
              </a:spcBef>
              <a:spcAft>
                <a:spcPts val="0"/>
              </a:spcAft>
              <a:buSzPts val="1700"/>
              <a:buAutoNum type="arabicPeriod"/>
            </a:pPr>
            <a:r>
              <a:rPr lang="en-GB" sz="1700"/>
              <a:t>Would you like to do this job?</a:t>
            </a:r>
            <a:endParaRPr sz="1700"/>
          </a:p>
          <a:p>
            <a:pPr indent="-336550" lvl="0" marL="457200" rtl="0" algn="l">
              <a:spcBef>
                <a:spcPts val="0"/>
              </a:spcBef>
              <a:spcAft>
                <a:spcPts val="0"/>
              </a:spcAft>
              <a:buSzPts val="1700"/>
              <a:buAutoNum type="arabicPeriod"/>
            </a:pPr>
            <a:r>
              <a:rPr lang="en-GB" sz="1700"/>
              <a:t>What skills and </a:t>
            </a:r>
            <a:r>
              <a:rPr lang="en-GB" sz="1700"/>
              <a:t>attributes</a:t>
            </a:r>
            <a:r>
              <a:rPr lang="en-GB" sz="1700"/>
              <a:t> do you think Patrick needs to be successful in this job?</a:t>
            </a:r>
            <a:endParaRPr sz="1700"/>
          </a:p>
          <a:p>
            <a:pPr indent="0" lvl="0" marL="0" rtl="0" algn="l">
              <a:spcBef>
                <a:spcPts val="0"/>
              </a:spcBef>
              <a:spcAft>
                <a:spcPts val="0"/>
              </a:spcAft>
              <a:buNone/>
            </a:pPr>
            <a:r>
              <a:t/>
            </a:r>
            <a:endParaRPr/>
          </a:p>
        </p:txBody>
      </p:sp>
      <p:pic>
        <p:nvPicPr>
          <p:cNvPr id="253" name="Google Shape;253;p41"/>
          <p:cNvPicPr preferRelativeResize="0"/>
          <p:nvPr/>
        </p:nvPicPr>
        <p:blipFill rotWithShape="1">
          <a:blip r:embed="rId6">
            <a:alphaModFix/>
          </a:blip>
          <a:srcRect b="0" l="0" r="0" t="0"/>
          <a:stretch/>
        </p:blipFill>
        <p:spPr>
          <a:xfrm>
            <a:off x="5754826" y="2668900"/>
            <a:ext cx="2539400" cy="7867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2"/>
          <p:cNvSpPr txBox="1"/>
          <p:nvPr/>
        </p:nvSpPr>
        <p:spPr>
          <a:xfrm>
            <a:off x="2179100" y="-375"/>
            <a:ext cx="6894900" cy="1508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chemeClr val="dk1"/>
                </a:solidFill>
              </a:rPr>
              <a:t>How important is renewable energy to my local area? </a:t>
            </a:r>
            <a:endParaRPr sz="1800">
              <a:solidFill>
                <a:schemeClr val="dk1"/>
              </a:solidFill>
            </a:endParaRPr>
          </a:p>
          <a:p>
            <a:pPr indent="0" lvl="0" marL="0" rtl="0" algn="l">
              <a:spcBef>
                <a:spcPts val="0"/>
              </a:spcBef>
              <a:spcAft>
                <a:spcPts val="0"/>
              </a:spcAft>
              <a:buNone/>
            </a:pPr>
            <a:r>
              <a:rPr lang="en-GB" sz="1700">
                <a:solidFill>
                  <a:schemeClr val="dk1"/>
                </a:solidFill>
              </a:rPr>
              <a:t>What jobs are linked to Sofia wind farm?</a:t>
            </a:r>
            <a:endParaRPr sz="1700">
              <a:solidFill>
                <a:schemeClr val="dk1"/>
              </a:solidFill>
            </a:endParaRPr>
          </a:p>
          <a:p>
            <a:pPr indent="0" lvl="0" marL="0" rtl="0" algn="l">
              <a:spcBef>
                <a:spcPts val="0"/>
              </a:spcBef>
              <a:spcAft>
                <a:spcPts val="0"/>
              </a:spcAft>
              <a:buNone/>
            </a:pPr>
            <a:r>
              <a:t/>
            </a:r>
            <a:endParaRPr sz="1700">
              <a:solidFill>
                <a:schemeClr val="dk1"/>
              </a:solidFill>
            </a:endParaRPr>
          </a:p>
          <a:p>
            <a:pPr indent="0" lvl="0" marL="0" rtl="0" algn="l">
              <a:spcBef>
                <a:spcPts val="0"/>
              </a:spcBef>
              <a:spcAft>
                <a:spcPts val="0"/>
              </a:spcAft>
              <a:buNone/>
            </a:pPr>
            <a:r>
              <a:t/>
            </a:r>
            <a:endParaRPr sz="1700">
              <a:latin typeface="Gill Sans"/>
              <a:ea typeface="Gill Sans"/>
              <a:cs typeface="Gill Sans"/>
              <a:sym typeface="Gill Sans"/>
            </a:endParaRPr>
          </a:p>
          <a:p>
            <a:pPr indent="0" lvl="0" marL="0" rtl="0" algn="l">
              <a:spcBef>
                <a:spcPts val="0"/>
              </a:spcBef>
              <a:spcAft>
                <a:spcPts val="0"/>
              </a:spcAft>
              <a:buNone/>
            </a:pPr>
            <a:r>
              <a:t/>
            </a:r>
            <a:endParaRPr sz="1700">
              <a:latin typeface="Gill Sans"/>
              <a:ea typeface="Gill Sans"/>
              <a:cs typeface="Gill Sans"/>
              <a:sym typeface="Gill Sans"/>
            </a:endParaRPr>
          </a:p>
        </p:txBody>
      </p:sp>
      <p:pic>
        <p:nvPicPr>
          <p:cNvPr id="259" name="Google Shape;259;p42"/>
          <p:cNvPicPr preferRelativeResize="0"/>
          <p:nvPr/>
        </p:nvPicPr>
        <p:blipFill>
          <a:blip r:embed="rId3">
            <a:alphaModFix/>
          </a:blip>
          <a:stretch>
            <a:fillRect/>
          </a:stretch>
        </p:blipFill>
        <p:spPr>
          <a:xfrm>
            <a:off x="125475" y="868150"/>
            <a:ext cx="3562500" cy="4192976"/>
          </a:xfrm>
          <a:prstGeom prst="rect">
            <a:avLst/>
          </a:prstGeom>
          <a:noFill/>
          <a:ln>
            <a:noFill/>
          </a:ln>
        </p:spPr>
      </p:pic>
      <p:sp>
        <p:nvSpPr>
          <p:cNvPr id="260" name="Google Shape;260;p42"/>
          <p:cNvSpPr/>
          <p:nvPr/>
        </p:nvSpPr>
        <p:spPr>
          <a:xfrm>
            <a:off x="100975" y="705875"/>
            <a:ext cx="3619200" cy="4902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700" u="sng"/>
              <a:t>Careers in energy </a:t>
            </a:r>
            <a:endParaRPr b="1" sz="2700" u="sng"/>
          </a:p>
        </p:txBody>
      </p:sp>
      <p:sp>
        <p:nvSpPr>
          <p:cNvPr id="261" name="Google Shape;261;p42">
            <a:hlinkClick r:id="rId4"/>
          </p:cNvPr>
          <p:cNvSpPr/>
          <p:nvPr/>
        </p:nvSpPr>
        <p:spPr>
          <a:xfrm>
            <a:off x="4043425" y="770500"/>
            <a:ext cx="4987200" cy="25314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2200"/>
              <a:t>Task:</a:t>
            </a:r>
            <a:r>
              <a:rPr lang="en-GB" sz="2200"/>
              <a:t> Match the job descriptions to the right person.</a:t>
            </a:r>
            <a:endParaRPr sz="2200"/>
          </a:p>
          <a:p>
            <a:pPr indent="0" lvl="0" marL="0" rtl="0" algn="l">
              <a:spcBef>
                <a:spcPts val="0"/>
              </a:spcBef>
              <a:spcAft>
                <a:spcPts val="0"/>
              </a:spcAft>
              <a:buNone/>
            </a:pPr>
            <a:r>
              <a:t/>
            </a:r>
            <a:endParaRPr sz="2200"/>
          </a:p>
          <a:p>
            <a:pPr indent="0" lvl="0" marL="0" rtl="0" algn="l">
              <a:spcBef>
                <a:spcPts val="0"/>
              </a:spcBef>
              <a:spcAft>
                <a:spcPts val="0"/>
              </a:spcAft>
              <a:buNone/>
            </a:pPr>
            <a:r>
              <a:rPr lang="en-GB" sz="2200"/>
              <a:t>They are all jobs linked to renewable energy.</a:t>
            </a:r>
            <a:endParaRPr sz="22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62" name="Google Shape;262;p42"/>
          <p:cNvSpPr/>
          <p:nvPr/>
        </p:nvSpPr>
        <p:spPr>
          <a:xfrm>
            <a:off x="4118850" y="3436500"/>
            <a:ext cx="4847400" cy="1599600"/>
          </a:xfrm>
          <a:prstGeom prst="roundRect">
            <a:avLst>
              <a:gd fmla="val 16667" name="adj"/>
            </a:avLst>
          </a:prstGeom>
          <a:solidFill>
            <a:schemeClr val="lt1"/>
          </a:solidFill>
          <a:ln cap="flat" cmpd="sng" w="7620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2500">
                <a:latin typeface="Pacifico"/>
                <a:ea typeface="Pacifico"/>
                <a:cs typeface="Pacifico"/>
                <a:sym typeface="Pacifico"/>
              </a:rPr>
              <a:t>Stretch: </a:t>
            </a:r>
            <a:r>
              <a:rPr lang="en-GB" sz="2500"/>
              <a:t>What other jobs could be linked to wind energy?</a:t>
            </a:r>
            <a:endParaRPr sz="2500"/>
          </a:p>
          <a:p>
            <a:pPr indent="0" lvl="0" marL="0" rtl="0" algn="l">
              <a:spcBef>
                <a:spcPts val="0"/>
              </a:spcBef>
              <a:spcAft>
                <a:spcPts val="0"/>
              </a:spcAft>
              <a:buNone/>
            </a:pPr>
            <a:r>
              <a:rPr lang="en-GB" sz="2500"/>
              <a:t> List as many as you can. </a:t>
            </a:r>
            <a:endParaRPr sz="25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66" name="Shape 266"/>
        <p:cNvGrpSpPr/>
        <p:nvPr/>
      </p:nvGrpSpPr>
      <p:grpSpPr>
        <a:xfrm>
          <a:off x="0" y="0"/>
          <a:ext cx="0" cy="0"/>
          <a:chOff x="0" y="0"/>
          <a:chExt cx="0" cy="0"/>
        </a:xfrm>
      </p:grpSpPr>
      <p:sp>
        <p:nvSpPr>
          <p:cNvPr id="267" name="Google Shape;267;p43"/>
          <p:cNvSpPr/>
          <p:nvPr/>
        </p:nvSpPr>
        <p:spPr>
          <a:xfrm>
            <a:off x="4050" y="11075"/>
            <a:ext cx="9144000" cy="514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8" name="Google Shape;268;p43"/>
          <p:cNvPicPr preferRelativeResize="0"/>
          <p:nvPr/>
        </p:nvPicPr>
        <p:blipFill>
          <a:blip r:embed="rId3">
            <a:alphaModFix/>
          </a:blip>
          <a:stretch>
            <a:fillRect/>
          </a:stretch>
        </p:blipFill>
        <p:spPr>
          <a:xfrm>
            <a:off x="64625" y="11075"/>
            <a:ext cx="4370099" cy="5143500"/>
          </a:xfrm>
          <a:prstGeom prst="rect">
            <a:avLst/>
          </a:prstGeom>
          <a:noFill/>
          <a:ln>
            <a:noFill/>
          </a:ln>
        </p:spPr>
      </p:pic>
      <p:pic>
        <p:nvPicPr>
          <p:cNvPr id="269" name="Google Shape;269;p43"/>
          <p:cNvPicPr preferRelativeResize="0"/>
          <p:nvPr/>
        </p:nvPicPr>
        <p:blipFill>
          <a:blip r:embed="rId3">
            <a:alphaModFix/>
          </a:blip>
          <a:stretch>
            <a:fillRect/>
          </a:stretch>
        </p:blipFill>
        <p:spPr>
          <a:xfrm>
            <a:off x="4689725" y="11075"/>
            <a:ext cx="4426900"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4"/>
          <p:cNvSpPr txBox="1"/>
          <p:nvPr/>
        </p:nvSpPr>
        <p:spPr>
          <a:xfrm>
            <a:off x="2179100" y="-375"/>
            <a:ext cx="6894900" cy="1508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chemeClr val="dk1"/>
                </a:solidFill>
              </a:rPr>
              <a:t>How important is renewable energy to my local area? </a:t>
            </a:r>
            <a:endParaRPr sz="1800">
              <a:solidFill>
                <a:schemeClr val="dk1"/>
              </a:solidFill>
            </a:endParaRPr>
          </a:p>
          <a:p>
            <a:pPr indent="0" lvl="0" marL="0" rtl="0" algn="l">
              <a:spcBef>
                <a:spcPts val="0"/>
              </a:spcBef>
              <a:spcAft>
                <a:spcPts val="0"/>
              </a:spcAft>
              <a:buNone/>
            </a:pPr>
            <a:r>
              <a:rPr lang="en-GB" sz="1700">
                <a:solidFill>
                  <a:schemeClr val="dk1"/>
                </a:solidFill>
              </a:rPr>
              <a:t>What jobs are linked to Sofia wind farm?</a:t>
            </a:r>
            <a:endParaRPr sz="1700">
              <a:solidFill>
                <a:schemeClr val="dk1"/>
              </a:solidFill>
            </a:endParaRPr>
          </a:p>
          <a:p>
            <a:pPr indent="0" lvl="0" marL="0" rtl="0" algn="l">
              <a:spcBef>
                <a:spcPts val="0"/>
              </a:spcBef>
              <a:spcAft>
                <a:spcPts val="0"/>
              </a:spcAft>
              <a:buNone/>
            </a:pPr>
            <a:r>
              <a:t/>
            </a:r>
            <a:endParaRPr sz="1700">
              <a:solidFill>
                <a:schemeClr val="dk1"/>
              </a:solidFill>
            </a:endParaRPr>
          </a:p>
          <a:p>
            <a:pPr indent="0" lvl="0" marL="0" rtl="0" algn="l">
              <a:spcBef>
                <a:spcPts val="0"/>
              </a:spcBef>
              <a:spcAft>
                <a:spcPts val="0"/>
              </a:spcAft>
              <a:buNone/>
            </a:pPr>
            <a:r>
              <a:t/>
            </a:r>
            <a:endParaRPr sz="1700">
              <a:latin typeface="Gill Sans"/>
              <a:ea typeface="Gill Sans"/>
              <a:cs typeface="Gill Sans"/>
              <a:sym typeface="Gill Sans"/>
            </a:endParaRPr>
          </a:p>
          <a:p>
            <a:pPr indent="0" lvl="0" marL="0" rtl="0" algn="l">
              <a:spcBef>
                <a:spcPts val="0"/>
              </a:spcBef>
              <a:spcAft>
                <a:spcPts val="0"/>
              </a:spcAft>
              <a:buNone/>
            </a:pPr>
            <a:r>
              <a:t/>
            </a:r>
            <a:endParaRPr sz="1700">
              <a:latin typeface="Gill Sans"/>
              <a:ea typeface="Gill Sans"/>
              <a:cs typeface="Gill Sans"/>
              <a:sym typeface="Gill Sans"/>
            </a:endParaRPr>
          </a:p>
        </p:txBody>
      </p:sp>
      <p:sp>
        <p:nvSpPr>
          <p:cNvPr id="275" name="Google Shape;275;p44"/>
          <p:cNvSpPr txBox="1"/>
          <p:nvPr/>
        </p:nvSpPr>
        <p:spPr>
          <a:xfrm>
            <a:off x="72750" y="705575"/>
            <a:ext cx="8998500" cy="1062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900">
                <a:solidFill>
                  <a:srgbClr val="374151"/>
                </a:solidFill>
                <a:latin typeface="Roboto"/>
                <a:ea typeface="Roboto"/>
                <a:cs typeface="Roboto"/>
                <a:sym typeface="Roboto"/>
              </a:rPr>
              <a:t>In the wind energy sector, there are various job roles linked to different aspects of wind energy generation, including installation, maintenance, research, engineering, and project management. </a:t>
            </a:r>
            <a:endParaRPr sz="2100"/>
          </a:p>
        </p:txBody>
      </p:sp>
      <p:sp>
        <p:nvSpPr>
          <p:cNvPr id="276" name="Google Shape;276;p44"/>
          <p:cNvSpPr/>
          <p:nvPr/>
        </p:nvSpPr>
        <p:spPr>
          <a:xfrm>
            <a:off x="111750" y="1767575"/>
            <a:ext cx="4308600" cy="3241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500"/>
              </a:spcBef>
              <a:spcAft>
                <a:spcPts val="0"/>
              </a:spcAft>
              <a:buNone/>
            </a:pPr>
            <a:r>
              <a:rPr b="1" lang="en-GB" sz="1200">
                <a:solidFill>
                  <a:srgbClr val="374151"/>
                </a:solidFill>
              </a:rPr>
              <a:t>Wind Turbine Technician:</a:t>
            </a:r>
            <a:endParaRPr b="1" sz="1200">
              <a:solidFill>
                <a:srgbClr val="374151"/>
              </a:solidFill>
            </a:endParaRPr>
          </a:p>
          <a:p>
            <a:pPr indent="0" lvl="0" marL="0" rtl="0" algn="l">
              <a:lnSpc>
                <a:spcPct val="115000"/>
              </a:lnSpc>
              <a:spcBef>
                <a:spcPts val="1500"/>
              </a:spcBef>
              <a:spcAft>
                <a:spcPts val="0"/>
              </a:spcAft>
              <a:buNone/>
            </a:pPr>
            <a:r>
              <a:rPr lang="en-GB" sz="1200">
                <a:solidFill>
                  <a:srgbClr val="374151"/>
                </a:solidFill>
              </a:rPr>
              <a:t> Responsibilities:</a:t>
            </a:r>
            <a:endParaRPr sz="1200">
              <a:solidFill>
                <a:srgbClr val="374151"/>
              </a:solidFill>
            </a:endParaRPr>
          </a:p>
          <a:p>
            <a:pPr indent="-304800" lvl="0" marL="457200" rtl="0" algn="l">
              <a:lnSpc>
                <a:spcPct val="115000"/>
              </a:lnSpc>
              <a:spcBef>
                <a:spcPts val="1500"/>
              </a:spcBef>
              <a:spcAft>
                <a:spcPts val="0"/>
              </a:spcAft>
              <a:buClr>
                <a:srgbClr val="374151"/>
              </a:buClr>
              <a:buSzPts val="1200"/>
              <a:buFont typeface="Arial"/>
              <a:buChar char="●"/>
            </a:pPr>
            <a:r>
              <a:rPr lang="en-GB" sz="1200">
                <a:solidFill>
                  <a:srgbClr val="374151"/>
                </a:solidFill>
              </a:rPr>
              <a:t>Conduct routine maintenance and repairs on wind turbines.</a:t>
            </a:r>
            <a:endParaRPr sz="1200">
              <a:solidFill>
                <a:srgbClr val="374151"/>
              </a:solidFill>
            </a:endParaRPr>
          </a:p>
          <a:p>
            <a:pPr indent="-304800" lvl="0" marL="457200" rtl="0" algn="l">
              <a:lnSpc>
                <a:spcPct val="115000"/>
              </a:lnSpc>
              <a:spcBef>
                <a:spcPts val="0"/>
              </a:spcBef>
              <a:spcAft>
                <a:spcPts val="0"/>
              </a:spcAft>
              <a:buClr>
                <a:srgbClr val="374151"/>
              </a:buClr>
              <a:buSzPts val="1200"/>
              <a:buFont typeface="Arial"/>
              <a:buChar char="●"/>
            </a:pPr>
            <a:r>
              <a:rPr lang="en-GB" sz="1200">
                <a:solidFill>
                  <a:srgbClr val="374151"/>
                </a:solidFill>
              </a:rPr>
              <a:t>Troubleshoot and diagnose mechanical, electrical, and hydraulic issues.</a:t>
            </a:r>
            <a:endParaRPr sz="1200">
              <a:solidFill>
                <a:srgbClr val="374151"/>
              </a:solidFill>
            </a:endParaRPr>
          </a:p>
          <a:p>
            <a:pPr indent="-304800" lvl="0" marL="457200" rtl="0" algn="l">
              <a:lnSpc>
                <a:spcPct val="115000"/>
              </a:lnSpc>
              <a:spcBef>
                <a:spcPts val="0"/>
              </a:spcBef>
              <a:spcAft>
                <a:spcPts val="0"/>
              </a:spcAft>
              <a:buClr>
                <a:srgbClr val="374151"/>
              </a:buClr>
              <a:buSzPts val="1200"/>
              <a:buFont typeface="Arial"/>
              <a:buChar char="●"/>
            </a:pPr>
            <a:r>
              <a:rPr lang="en-GB" sz="1200">
                <a:solidFill>
                  <a:srgbClr val="374151"/>
                </a:solidFill>
              </a:rPr>
              <a:t>Perform inspections and ensure compliance with safety regulations.</a:t>
            </a:r>
            <a:endParaRPr sz="1200">
              <a:solidFill>
                <a:srgbClr val="374151"/>
              </a:solidFill>
            </a:endParaRPr>
          </a:p>
          <a:p>
            <a:pPr indent="0" lvl="0" marL="0" rtl="0" algn="l">
              <a:lnSpc>
                <a:spcPct val="115000"/>
              </a:lnSpc>
              <a:spcBef>
                <a:spcPts val="1500"/>
              </a:spcBef>
              <a:spcAft>
                <a:spcPts val="1500"/>
              </a:spcAft>
              <a:buNone/>
            </a:pPr>
            <a:r>
              <a:rPr b="1" lang="en-GB" sz="1200">
                <a:solidFill>
                  <a:srgbClr val="374151"/>
                </a:solidFill>
              </a:rPr>
              <a:t>Average Salary</a:t>
            </a:r>
            <a:r>
              <a:rPr lang="en-GB" sz="1200">
                <a:solidFill>
                  <a:srgbClr val="374151"/>
                </a:solidFill>
              </a:rPr>
              <a:t>: The average salary for a Wind Turbine Technician can range from £31,463.20 to £47194.80 per year, depending on experience and location.</a:t>
            </a:r>
            <a:endParaRPr sz="1200">
              <a:solidFill>
                <a:srgbClr val="374151"/>
              </a:solidFill>
            </a:endParaRPr>
          </a:p>
        </p:txBody>
      </p:sp>
      <p:pic>
        <p:nvPicPr>
          <p:cNvPr id="277" name="Google Shape;277;p44"/>
          <p:cNvPicPr preferRelativeResize="0"/>
          <p:nvPr/>
        </p:nvPicPr>
        <p:blipFill>
          <a:blip r:embed="rId3">
            <a:alphaModFix/>
          </a:blip>
          <a:stretch>
            <a:fillRect/>
          </a:stretch>
        </p:blipFill>
        <p:spPr>
          <a:xfrm>
            <a:off x="3183200" y="1809950"/>
            <a:ext cx="873300" cy="873300"/>
          </a:xfrm>
          <a:prstGeom prst="rect">
            <a:avLst/>
          </a:prstGeom>
          <a:noFill/>
          <a:ln>
            <a:noFill/>
          </a:ln>
        </p:spPr>
      </p:pic>
      <p:sp>
        <p:nvSpPr>
          <p:cNvPr id="278" name="Google Shape;278;p44"/>
          <p:cNvSpPr/>
          <p:nvPr/>
        </p:nvSpPr>
        <p:spPr>
          <a:xfrm>
            <a:off x="4695875" y="1729875"/>
            <a:ext cx="4308600" cy="3241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500"/>
              </a:spcBef>
              <a:spcAft>
                <a:spcPts val="0"/>
              </a:spcAft>
              <a:buNone/>
            </a:pPr>
            <a:r>
              <a:t/>
            </a:r>
            <a:endParaRPr sz="1200">
              <a:solidFill>
                <a:srgbClr val="374151"/>
              </a:solidFill>
              <a:latin typeface="Roboto"/>
              <a:ea typeface="Roboto"/>
              <a:cs typeface="Roboto"/>
              <a:sym typeface="Roboto"/>
            </a:endParaRPr>
          </a:p>
          <a:p>
            <a:pPr indent="0" lvl="0" marL="0" rtl="0" algn="l">
              <a:lnSpc>
                <a:spcPct val="115000"/>
              </a:lnSpc>
              <a:spcBef>
                <a:spcPts val="1500"/>
              </a:spcBef>
              <a:spcAft>
                <a:spcPts val="0"/>
              </a:spcAft>
              <a:buNone/>
            </a:pPr>
            <a:r>
              <a:rPr b="1" lang="en-GB" sz="1200">
                <a:solidFill>
                  <a:srgbClr val="374151"/>
                </a:solidFill>
                <a:latin typeface="Roboto"/>
                <a:ea typeface="Roboto"/>
                <a:cs typeface="Roboto"/>
                <a:sym typeface="Roboto"/>
              </a:rPr>
              <a:t>Wind Energy Engineer:</a:t>
            </a:r>
            <a:r>
              <a:rPr lang="en-GB" sz="1200">
                <a:solidFill>
                  <a:srgbClr val="374151"/>
                </a:solidFill>
                <a:latin typeface="Roboto"/>
                <a:ea typeface="Roboto"/>
                <a:cs typeface="Roboto"/>
                <a:sym typeface="Roboto"/>
              </a:rPr>
              <a:t> </a:t>
            </a:r>
            <a:endParaRPr sz="1200">
              <a:solidFill>
                <a:srgbClr val="374151"/>
              </a:solidFill>
              <a:latin typeface="Roboto"/>
              <a:ea typeface="Roboto"/>
              <a:cs typeface="Roboto"/>
              <a:sym typeface="Roboto"/>
            </a:endParaRPr>
          </a:p>
          <a:p>
            <a:pPr indent="0" lvl="0" marL="0" rtl="0" algn="l">
              <a:lnSpc>
                <a:spcPct val="115000"/>
              </a:lnSpc>
              <a:spcBef>
                <a:spcPts val="1500"/>
              </a:spcBef>
              <a:spcAft>
                <a:spcPts val="0"/>
              </a:spcAft>
              <a:buNone/>
            </a:pPr>
            <a:r>
              <a:rPr lang="en-GB" sz="1200">
                <a:solidFill>
                  <a:srgbClr val="374151"/>
                </a:solidFill>
                <a:latin typeface="Roboto"/>
                <a:ea typeface="Roboto"/>
                <a:cs typeface="Roboto"/>
                <a:sym typeface="Roboto"/>
              </a:rPr>
              <a:t>Responsibilities:</a:t>
            </a:r>
            <a:endParaRPr sz="1200">
              <a:solidFill>
                <a:srgbClr val="374151"/>
              </a:solidFill>
              <a:latin typeface="Roboto"/>
              <a:ea typeface="Roboto"/>
              <a:cs typeface="Roboto"/>
              <a:sym typeface="Roboto"/>
            </a:endParaRPr>
          </a:p>
          <a:p>
            <a:pPr indent="-304800" lvl="0" marL="457200" rtl="0" algn="l">
              <a:lnSpc>
                <a:spcPct val="115000"/>
              </a:lnSpc>
              <a:spcBef>
                <a:spcPts val="1500"/>
              </a:spcBef>
              <a:spcAft>
                <a:spcPts val="0"/>
              </a:spcAft>
              <a:buClr>
                <a:srgbClr val="374151"/>
              </a:buClr>
              <a:buSzPts val="1200"/>
              <a:buFont typeface="Roboto"/>
              <a:buChar char="●"/>
            </a:pPr>
            <a:r>
              <a:rPr lang="en-GB" sz="1200">
                <a:solidFill>
                  <a:srgbClr val="374151"/>
                </a:solidFill>
                <a:latin typeface="Roboto"/>
                <a:ea typeface="Roboto"/>
                <a:cs typeface="Roboto"/>
                <a:sym typeface="Roboto"/>
              </a:rPr>
              <a:t>Design and develop wind energy systems and components.</a:t>
            </a:r>
            <a:endParaRPr sz="1200">
              <a:solidFill>
                <a:srgbClr val="374151"/>
              </a:solidFill>
              <a:latin typeface="Roboto"/>
              <a:ea typeface="Roboto"/>
              <a:cs typeface="Roboto"/>
              <a:sym typeface="Roboto"/>
            </a:endParaRPr>
          </a:p>
          <a:p>
            <a:pPr indent="-304800" lvl="0" marL="457200" rtl="0" algn="l">
              <a:lnSpc>
                <a:spcPct val="115000"/>
              </a:lnSpc>
              <a:spcBef>
                <a:spcPts val="0"/>
              </a:spcBef>
              <a:spcAft>
                <a:spcPts val="0"/>
              </a:spcAft>
              <a:buClr>
                <a:srgbClr val="374151"/>
              </a:buClr>
              <a:buSzPts val="1200"/>
              <a:buFont typeface="Roboto"/>
              <a:buChar char="●"/>
            </a:pPr>
            <a:r>
              <a:rPr lang="en-GB" sz="1200">
                <a:solidFill>
                  <a:srgbClr val="374151"/>
                </a:solidFill>
                <a:latin typeface="Roboto"/>
                <a:ea typeface="Roboto"/>
                <a:cs typeface="Roboto"/>
                <a:sym typeface="Roboto"/>
              </a:rPr>
              <a:t>Conduct feasibility studies for wind farm sites.</a:t>
            </a:r>
            <a:endParaRPr sz="1200">
              <a:solidFill>
                <a:srgbClr val="374151"/>
              </a:solidFill>
              <a:latin typeface="Roboto"/>
              <a:ea typeface="Roboto"/>
              <a:cs typeface="Roboto"/>
              <a:sym typeface="Roboto"/>
            </a:endParaRPr>
          </a:p>
          <a:p>
            <a:pPr indent="-304800" lvl="0" marL="457200" rtl="0" algn="l">
              <a:lnSpc>
                <a:spcPct val="115000"/>
              </a:lnSpc>
              <a:spcBef>
                <a:spcPts val="0"/>
              </a:spcBef>
              <a:spcAft>
                <a:spcPts val="0"/>
              </a:spcAft>
              <a:buClr>
                <a:srgbClr val="374151"/>
              </a:buClr>
              <a:buSzPts val="1200"/>
              <a:buFont typeface="Roboto"/>
              <a:buChar char="●"/>
            </a:pPr>
            <a:r>
              <a:rPr lang="en-GB" sz="1200">
                <a:solidFill>
                  <a:srgbClr val="374151"/>
                </a:solidFill>
                <a:latin typeface="Roboto"/>
                <a:ea typeface="Roboto"/>
                <a:cs typeface="Roboto"/>
                <a:sym typeface="Roboto"/>
              </a:rPr>
              <a:t>Perform simulations and analysis to optimize wind turbine performance.</a:t>
            </a:r>
            <a:endParaRPr sz="1200">
              <a:solidFill>
                <a:srgbClr val="374151"/>
              </a:solidFill>
              <a:latin typeface="Roboto"/>
              <a:ea typeface="Roboto"/>
              <a:cs typeface="Roboto"/>
              <a:sym typeface="Roboto"/>
            </a:endParaRPr>
          </a:p>
          <a:p>
            <a:pPr indent="0" lvl="0" marL="0" rtl="0" algn="l">
              <a:lnSpc>
                <a:spcPct val="115000"/>
              </a:lnSpc>
              <a:spcBef>
                <a:spcPts val="1500"/>
              </a:spcBef>
              <a:spcAft>
                <a:spcPts val="0"/>
              </a:spcAft>
              <a:buNone/>
            </a:pPr>
            <a:r>
              <a:rPr b="1" lang="en-GB" sz="1200">
                <a:solidFill>
                  <a:srgbClr val="374151"/>
                </a:solidFill>
                <a:latin typeface="Roboto"/>
                <a:ea typeface="Roboto"/>
                <a:cs typeface="Roboto"/>
                <a:sym typeface="Roboto"/>
              </a:rPr>
              <a:t>Average Salary: </a:t>
            </a:r>
            <a:r>
              <a:rPr lang="en-GB" sz="1200">
                <a:solidFill>
                  <a:srgbClr val="374151"/>
                </a:solidFill>
                <a:latin typeface="Roboto"/>
                <a:ea typeface="Roboto"/>
                <a:cs typeface="Roboto"/>
                <a:sym typeface="Roboto"/>
              </a:rPr>
              <a:t>The average salary for a Wind Energy Engineer can range from £55,000 to £80,000 per year, depending on experience and location.</a:t>
            </a:r>
            <a:endParaRPr sz="1200">
              <a:solidFill>
                <a:srgbClr val="374151"/>
              </a:solidFill>
              <a:latin typeface="Roboto"/>
              <a:ea typeface="Roboto"/>
              <a:cs typeface="Roboto"/>
              <a:sym typeface="Roboto"/>
            </a:endParaRPr>
          </a:p>
          <a:p>
            <a:pPr indent="0" lvl="0" marL="0" rtl="0" algn="l">
              <a:lnSpc>
                <a:spcPct val="115000"/>
              </a:lnSpc>
              <a:spcBef>
                <a:spcPts val="1500"/>
              </a:spcBef>
              <a:spcAft>
                <a:spcPts val="1500"/>
              </a:spcAft>
              <a:buNone/>
            </a:pPr>
            <a:r>
              <a:t/>
            </a:r>
            <a:endParaRPr b="1" sz="1200">
              <a:solidFill>
                <a:srgbClr val="374151"/>
              </a:solidFill>
            </a:endParaRPr>
          </a:p>
        </p:txBody>
      </p:sp>
      <p:pic>
        <p:nvPicPr>
          <p:cNvPr id="279" name="Google Shape;279;p44"/>
          <p:cNvPicPr preferRelativeResize="0"/>
          <p:nvPr/>
        </p:nvPicPr>
        <p:blipFill>
          <a:blip r:embed="rId4">
            <a:alphaModFix/>
          </a:blip>
          <a:stretch>
            <a:fillRect/>
          </a:stretch>
        </p:blipFill>
        <p:spPr>
          <a:xfrm>
            <a:off x="7561950" y="1508025"/>
            <a:ext cx="1409550" cy="14095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45"/>
          <p:cNvSpPr txBox="1"/>
          <p:nvPr/>
        </p:nvSpPr>
        <p:spPr>
          <a:xfrm>
            <a:off x="2179100" y="-375"/>
            <a:ext cx="6894900" cy="1508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chemeClr val="dk1"/>
                </a:solidFill>
              </a:rPr>
              <a:t>How important is renewable energy to my local area? </a:t>
            </a:r>
            <a:endParaRPr sz="1800">
              <a:solidFill>
                <a:schemeClr val="dk1"/>
              </a:solidFill>
            </a:endParaRPr>
          </a:p>
          <a:p>
            <a:pPr indent="0" lvl="0" marL="0" rtl="0" algn="l">
              <a:spcBef>
                <a:spcPts val="0"/>
              </a:spcBef>
              <a:spcAft>
                <a:spcPts val="0"/>
              </a:spcAft>
              <a:buNone/>
            </a:pPr>
            <a:r>
              <a:rPr lang="en-GB" sz="1700">
                <a:solidFill>
                  <a:schemeClr val="dk1"/>
                </a:solidFill>
              </a:rPr>
              <a:t>What jobs are linked to Sofia wind farm?</a:t>
            </a:r>
            <a:endParaRPr sz="1700">
              <a:solidFill>
                <a:schemeClr val="dk1"/>
              </a:solidFill>
            </a:endParaRPr>
          </a:p>
          <a:p>
            <a:pPr indent="0" lvl="0" marL="0" rtl="0" algn="l">
              <a:spcBef>
                <a:spcPts val="0"/>
              </a:spcBef>
              <a:spcAft>
                <a:spcPts val="0"/>
              </a:spcAft>
              <a:buNone/>
            </a:pPr>
            <a:r>
              <a:t/>
            </a:r>
            <a:endParaRPr sz="1700">
              <a:solidFill>
                <a:schemeClr val="dk1"/>
              </a:solidFill>
            </a:endParaRPr>
          </a:p>
          <a:p>
            <a:pPr indent="0" lvl="0" marL="0" rtl="0" algn="l">
              <a:spcBef>
                <a:spcPts val="0"/>
              </a:spcBef>
              <a:spcAft>
                <a:spcPts val="0"/>
              </a:spcAft>
              <a:buNone/>
            </a:pPr>
            <a:r>
              <a:t/>
            </a:r>
            <a:endParaRPr sz="1700">
              <a:latin typeface="Gill Sans"/>
              <a:ea typeface="Gill Sans"/>
              <a:cs typeface="Gill Sans"/>
              <a:sym typeface="Gill Sans"/>
            </a:endParaRPr>
          </a:p>
          <a:p>
            <a:pPr indent="0" lvl="0" marL="0" rtl="0" algn="l">
              <a:spcBef>
                <a:spcPts val="0"/>
              </a:spcBef>
              <a:spcAft>
                <a:spcPts val="0"/>
              </a:spcAft>
              <a:buNone/>
            </a:pPr>
            <a:r>
              <a:t/>
            </a:r>
            <a:endParaRPr sz="1700">
              <a:latin typeface="Gill Sans"/>
              <a:ea typeface="Gill Sans"/>
              <a:cs typeface="Gill Sans"/>
              <a:sym typeface="Gill Sans"/>
            </a:endParaRPr>
          </a:p>
        </p:txBody>
      </p:sp>
      <p:sp>
        <p:nvSpPr>
          <p:cNvPr id="285" name="Google Shape;285;p45"/>
          <p:cNvSpPr txBox="1"/>
          <p:nvPr/>
        </p:nvSpPr>
        <p:spPr>
          <a:xfrm>
            <a:off x="72750" y="705575"/>
            <a:ext cx="8998500" cy="1062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900">
                <a:solidFill>
                  <a:srgbClr val="374151"/>
                </a:solidFill>
                <a:latin typeface="Roboto"/>
                <a:ea typeface="Roboto"/>
                <a:cs typeface="Roboto"/>
                <a:sym typeface="Roboto"/>
              </a:rPr>
              <a:t>In the wind energy sector, there are various job roles linked to different aspects of wind energy generation, including installation, maintenance, research, engineering, and project management. </a:t>
            </a:r>
            <a:endParaRPr sz="2100"/>
          </a:p>
        </p:txBody>
      </p:sp>
      <p:sp>
        <p:nvSpPr>
          <p:cNvPr id="286" name="Google Shape;286;p45"/>
          <p:cNvSpPr/>
          <p:nvPr/>
        </p:nvSpPr>
        <p:spPr>
          <a:xfrm>
            <a:off x="111750" y="1767575"/>
            <a:ext cx="4308600" cy="3241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500"/>
              </a:spcBef>
              <a:spcAft>
                <a:spcPts val="0"/>
              </a:spcAft>
              <a:buNone/>
            </a:pPr>
            <a:r>
              <a:t/>
            </a:r>
            <a:endParaRPr sz="1200">
              <a:solidFill>
                <a:srgbClr val="374151"/>
              </a:solidFill>
            </a:endParaRPr>
          </a:p>
          <a:p>
            <a:pPr indent="0" lvl="0" marL="0" rtl="0" algn="l">
              <a:lnSpc>
                <a:spcPct val="115000"/>
              </a:lnSpc>
              <a:spcBef>
                <a:spcPts val="1500"/>
              </a:spcBef>
              <a:spcAft>
                <a:spcPts val="0"/>
              </a:spcAft>
              <a:buNone/>
            </a:pPr>
            <a:r>
              <a:rPr b="1" lang="en-GB" sz="1200">
                <a:solidFill>
                  <a:srgbClr val="374151"/>
                </a:solidFill>
              </a:rPr>
              <a:t>Wind Farm Project Manager:</a:t>
            </a:r>
            <a:endParaRPr b="1" sz="1200">
              <a:solidFill>
                <a:srgbClr val="374151"/>
              </a:solidFill>
            </a:endParaRPr>
          </a:p>
          <a:p>
            <a:pPr indent="0" lvl="0" marL="0" rtl="0" algn="l">
              <a:lnSpc>
                <a:spcPct val="115000"/>
              </a:lnSpc>
              <a:spcBef>
                <a:spcPts val="1500"/>
              </a:spcBef>
              <a:spcAft>
                <a:spcPts val="0"/>
              </a:spcAft>
              <a:buNone/>
            </a:pPr>
            <a:r>
              <a:rPr lang="en-GB" sz="1200">
                <a:solidFill>
                  <a:srgbClr val="374151"/>
                </a:solidFill>
              </a:rPr>
              <a:t> Responsibilities:</a:t>
            </a:r>
            <a:endParaRPr sz="1200">
              <a:solidFill>
                <a:srgbClr val="374151"/>
              </a:solidFill>
            </a:endParaRPr>
          </a:p>
          <a:p>
            <a:pPr indent="-304800" lvl="0" marL="457200" rtl="0" algn="l">
              <a:lnSpc>
                <a:spcPct val="115000"/>
              </a:lnSpc>
              <a:spcBef>
                <a:spcPts val="1500"/>
              </a:spcBef>
              <a:spcAft>
                <a:spcPts val="0"/>
              </a:spcAft>
              <a:buClr>
                <a:srgbClr val="374151"/>
              </a:buClr>
              <a:buSzPts val="1200"/>
              <a:buFont typeface="Arial"/>
              <a:buChar char="●"/>
            </a:pPr>
            <a:r>
              <a:rPr lang="en-GB" sz="1200">
                <a:solidFill>
                  <a:srgbClr val="374151"/>
                </a:solidFill>
              </a:rPr>
              <a:t>Plan and coordinate the development and construction of wind farm projects.</a:t>
            </a:r>
            <a:endParaRPr sz="1200">
              <a:solidFill>
                <a:srgbClr val="374151"/>
              </a:solidFill>
            </a:endParaRPr>
          </a:p>
          <a:p>
            <a:pPr indent="-304800" lvl="0" marL="457200" rtl="0" algn="l">
              <a:lnSpc>
                <a:spcPct val="115000"/>
              </a:lnSpc>
              <a:spcBef>
                <a:spcPts val="0"/>
              </a:spcBef>
              <a:spcAft>
                <a:spcPts val="0"/>
              </a:spcAft>
              <a:buClr>
                <a:srgbClr val="374151"/>
              </a:buClr>
              <a:buSzPts val="1200"/>
              <a:buFont typeface="Arial"/>
              <a:buChar char="●"/>
            </a:pPr>
            <a:r>
              <a:rPr lang="en-GB" sz="1200">
                <a:solidFill>
                  <a:srgbClr val="374151"/>
                </a:solidFill>
              </a:rPr>
              <a:t>Manage project budgets, timelines, and resources.</a:t>
            </a:r>
            <a:endParaRPr sz="1200">
              <a:solidFill>
                <a:srgbClr val="374151"/>
              </a:solidFill>
            </a:endParaRPr>
          </a:p>
          <a:p>
            <a:pPr indent="-304800" lvl="0" marL="457200" rtl="0" algn="l">
              <a:lnSpc>
                <a:spcPct val="115000"/>
              </a:lnSpc>
              <a:spcBef>
                <a:spcPts val="0"/>
              </a:spcBef>
              <a:spcAft>
                <a:spcPts val="0"/>
              </a:spcAft>
              <a:buClr>
                <a:srgbClr val="374151"/>
              </a:buClr>
              <a:buSzPts val="1200"/>
              <a:buFont typeface="Arial"/>
              <a:buChar char="●"/>
            </a:pPr>
            <a:r>
              <a:rPr lang="en-GB" sz="1200">
                <a:solidFill>
                  <a:srgbClr val="374151"/>
                </a:solidFill>
              </a:rPr>
              <a:t>Oversee permitting, procurement, and stakeholder engagement.</a:t>
            </a:r>
            <a:endParaRPr sz="1200">
              <a:solidFill>
                <a:srgbClr val="374151"/>
              </a:solidFill>
            </a:endParaRPr>
          </a:p>
          <a:p>
            <a:pPr indent="0" lvl="0" marL="0" rtl="0" algn="l">
              <a:lnSpc>
                <a:spcPct val="115000"/>
              </a:lnSpc>
              <a:spcBef>
                <a:spcPts val="1500"/>
              </a:spcBef>
              <a:spcAft>
                <a:spcPts val="0"/>
              </a:spcAft>
              <a:buNone/>
            </a:pPr>
            <a:r>
              <a:rPr b="1" lang="en-GB" sz="1200">
                <a:solidFill>
                  <a:srgbClr val="374151"/>
                </a:solidFill>
              </a:rPr>
              <a:t>Average Salary:</a:t>
            </a:r>
            <a:r>
              <a:rPr lang="en-GB" sz="1200">
                <a:solidFill>
                  <a:srgbClr val="374151"/>
                </a:solidFill>
              </a:rPr>
              <a:t> The average salary for a Wind Farm Project Manager can range from £62,000 to £95,000 per year, depending on experience and project size.</a:t>
            </a:r>
            <a:endParaRPr sz="1200">
              <a:solidFill>
                <a:srgbClr val="374151"/>
              </a:solidFill>
            </a:endParaRPr>
          </a:p>
          <a:p>
            <a:pPr indent="0" lvl="0" marL="0" rtl="0" algn="l">
              <a:lnSpc>
                <a:spcPct val="115000"/>
              </a:lnSpc>
              <a:spcBef>
                <a:spcPts val="1500"/>
              </a:spcBef>
              <a:spcAft>
                <a:spcPts val="1500"/>
              </a:spcAft>
              <a:buNone/>
            </a:pPr>
            <a:r>
              <a:t/>
            </a:r>
            <a:endParaRPr b="1" sz="1200">
              <a:solidFill>
                <a:srgbClr val="374151"/>
              </a:solidFill>
            </a:endParaRPr>
          </a:p>
        </p:txBody>
      </p:sp>
      <p:sp>
        <p:nvSpPr>
          <p:cNvPr id="287" name="Google Shape;287;p45"/>
          <p:cNvSpPr/>
          <p:nvPr/>
        </p:nvSpPr>
        <p:spPr>
          <a:xfrm>
            <a:off x="4695875" y="1729875"/>
            <a:ext cx="4308600" cy="3241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500"/>
              </a:spcBef>
              <a:spcAft>
                <a:spcPts val="0"/>
              </a:spcAft>
              <a:buNone/>
            </a:pPr>
            <a:r>
              <a:t/>
            </a:r>
            <a:endParaRPr sz="1200">
              <a:solidFill>
                <a:srgbClr val="374151"/>
              </a:solidFill>
            </a:endParaRPr>
          </a:p>
          <a:p>
            <a:pPr indent="0" lvl="0" marL="0" rtl="0" algn="l">
              <a:lnSpc>
                <a:spcPct val="115000"/>
              </a:lnSpc>
              <a:spcBef>
                <a:spcPts val="1500"/>
              </a:spcBef>
              <a:spcAft>
                <a:spcPts val="0"/>
              </a:spcAft>
              <a:buNone/>
            </a:pPr>
            <a:r>
              <a:rPr b="1" lang="en-GB" sz="1200">
                <a:solidFill>
                  <a:srgbClr val="374151"/>
                </a:solidFill>
              </a:rPr>
              <a:t>Wind Energy Sales Representative:</a:t>
            </a:r>
            <a:endParaRPr b="1" sz="1200">
              <a:solidFill>
                <a:srgbClr val="374151"/>
              </a:solidFill>
            </a:endParaRPr>
          </a:p>
          <a:p>
            <a:pPr indent="0" lvl="0" marL="0" rtl="0" algn="l">
              <a:lnSpc>
                <a:spcPct val="115000"/>
              </a:lnSpc>
              <a:spcBef>
                <a:spcPts val="1500"/>
              </a:spcBef>
              <a:spcAft>
                <a:spcPts val="0"/>
              </a:spcAft>
              <a:buNone/>
            </a:pPr>
            <a:r>
              <a:rPr lang="en-GB" sz="1200">
                <a:solidFill>
                  <a:srgbClr val="374151"/>
                </a:solidFill>
              </a:rPr>
              <a:t>Responsibilities:</a:t>
            </a:r>
            <a:endParaRPr sz="1200">
              <a:solidFill>
                <a:srgbClr val="374151"/>
              </a:solidFill>
            </a:endParaRPr>
          </a:p>
          <a:p>
            <a:pPr indent="-304800" lvl="0" marL="457200" rtl="0" algn="l">
              <a:lnSpc>
                <a:spcPct val="115000"/>
              </a:lnSpc>
              <a:spcBef>
                <a:spcPts val="1500"/>
              </a:spcBef>
              <a:spcAft>
                <a:spcPts val="0"/>
              </a:spcAft>
              <a:buClr>
                <a:srgbClr val="374151"/>
              </a:buClr>
              <a:buSzPts val="1200"/>
              <a:buFont typeface="Arial"/>
              <a:buChar char="●"/>
            </a:pPr>
            <a:r>
              <a:rPr lang="en-GB" sz="1200">
                <a:solidFill>
                  <a:srgbClr val="374151"/>
                </a:solidFill>
              </a:rPr>
              <a:t>Promote and sell wind energy systems to potential clients.</a:t>
            </a:r>
            <a:endParaRPr sz="1200">
              <a:solidFill>
                <a:srgbClr val="374151"/>
              </a:solidFill>
            </a:endParaRPr>
          </a:p>
          <a:p>
            <a:pPr indent="-304800" lvl="0" marL="457200" rtl="0" algn="l">
              <a:lnSpc>
                <a:spcPct val="115000"/>
              </a:lnSpc>
              <a:spcBef>
                <a:spcPts val="0"/>
              </a:spcBef>
              <a:spcAft>
                <a:spcPts val="0"/>
              </a:spcAft>
              <a:buClr>
                <a:srgbClr val="374151"/>
              </a:buClr>
              <a:buSzPts val="1200"/>
              <a:buFont typeface="Arial"/>
              <a:buChar char="●"/>
            </a:pPr>
            <a:r>
              <a:rPr lang="en-GB" sz="1200">
                <a:solidFill>
                  <a:srgbClr val="374151"/>
                </a:solidFill>
              </a:rPr>
              <a:t>Provide product information, negotiate contracts, and manage customer relationships.</a:t>
            </a:r>
            <a:endParaRPr sz="1200">
              <a:solidFill>
                <a:srgbClr val="374151"/>
              </a:solidFill>
            </a:endParaRPr>
          </a:p>
          <a:p>
            <a:pPr indent="-304800" lvl="0" marL="457200" rtl="0" algn="l">
              <a:lnSpc>
                <a:spcPct val="115000"/>
              </a:lnSpc>
              <a:spcBef>
                <a:spcPts val="0"/>
              </a:spcBef>
              <a:spcAft>
                <a:spcPts val="0"/>
              </a:spcAft>
              <a:buClr>
                <a:srgbClr val="374151"/>
              </a:buClr>
              <a:buSzPts val="1200"/>
              <a:buFont typeface="Arial"/>
              <a:buChar char="●"/>
            </a:pPr>
            <a:r>
              <a:rPr lang="en-GB" sz="1200">
                <a:solidFill>
                  <a:srgbClr val="374151"/>
                </a:solidFill>
              </a:rPr>
              <a:t>Stay updated on industry trends and market developments.</a:t>
            </a:r>
            <a:endParaRPr sz="1200">
              <a:solidFill>
                <a:srgbClr val="374151"/>
              </a:solidFill>
            </a:endParaRPr>
          </a:p>
          <a:p>
            <a:pPr indent="0" lvl="0" marL="0" rtl="0" algn="l">
              <a:lnSpc>
                <a:spcPct val="115000"/>
              </a:lnSpc>
              <a:spcBef>
                <a:spcPts val="1500"/>
              </a:spcBef>
              <a:spcAft>
                <a:spcPts val="0"/>
              </a:spcAft>
              <a:buNone/>
            </a:pPr>
            <a:r>
              <a:rPr b="1" lang="en-GB" sz="1200">
                <a:solidFill>
                  <a:srgbClr val="374151"/>
                </a:solidFill>
              </a:rPr>
              <a:t>Average Salary: </a:t>
            </a:r>
            <a:r>
              <a:rPr lang="en-GB" sz="1200">
                <a:solidFill>
                  <a:srgbClr val="374151"/>
                </a:solidFill>
              </a:rPr>
              <a:t>The average salary for a Wind Energy Sales Representative can range from £40,000 to £62,000 per year, depending on experience and sales performance.</a:t>
            </a:r>
            <a:endParaRPr b="1" sz="1200">
              <a:solidFill>
                <a:srgbClr val="374151"/>
              </a:solidFill>
            </a:endParaRPr>
          </a:p>
          <a:p>
            <a:pPr indent="0" lvl="0" marL="0" rtl="0" algn="l">
              <a:lnSpc>
                <a:spcPct val="115000"/>
              </a:lnSpc>
              <a:spcBef>
                <a:spcPts val="1500"/>
              </a:spcBef>
              <a:spcAft>
                <a:spcPts val="1500"/>
              </a:spcAft>
              <a:buNone/>
            </a:pPr>
            <a:r>
              <a:t/>
            </a:r>
            <a:endParaRPr b="1" sz="1200">
              <a:solidFill>
                <a:srgbClr val="374151"/>
              </a:solidFill>
            </a:endParaRPr>
          </a:p>
        </p:txBody>
      </p:sp>
      <p:pic>
        <p:nvPicPr>
          <p:cNvPr id="288" name="Google Shape;288;p45"/>
          <p:cNvPicPr preferRelativeResize="0"/>
          <p:nvPr/>
        </p:nvPicPr>
        <p:blipFill>
          <a:blip r:embed="rId3">
            <a:alphaModFix/>
          </a:blip>
          <a:stretch>
            <a:fillRect/>
          </a:stretch>
        </p:blipFill>
        <p:spPr>
          <a:xfrm>
            <a:off x="3032425" y="1767575"/>
            <a:ext cx="994850" cy="994850"/>
          </a:xfrm>
          <a:prstGeom prst="rect">
            <a:avLst/>
          </a:prstGeom>
          <a:noFill/>
          <a:ln>
            <a:noFill/>
          </a:ln>
        </p:spPr>
      </p:pic>
      <p:pic>
        <p:nvPicPr>
          <p:cNvPr id="289" name="Google Shape;289;p45"/>
          <p:cNvPicPr preferRelativeResize="0"/>
          <p:nvPr/>
        </p:nvPicPr>
        <p:blipFill>
          <a:blip r:embed="rId4">
            <a:alphaModFix/>
          </a:blip>
          <a:stretch>
            <a:fillRect/>
          </a:stretch>
        </p:blipFill>
        <p:spPr>
          <a:xfrm>
            <a:off x="7842025" y="1729875"/>
            <a:ext cx="881725" cy="8817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46"/>
          <p:cNvSpPr txBox="1"/>
          <p:nvPr/>
        </p:nvSpPr>
        <p:spPr>
          <a:xfrm>
            <a:off x="2179100" y="-375"/>
            <a:ext cx="6894900" cy="1508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chemeClr val="dk1"/>
                </a:solidFill>
              </a:rPr>
              <a:t>How important is renewable energy to my local area? </a:t>
            </a:r>
            <a:endParaRPr sz="1800">
              <a:solidFill>
                <a:schemeClr val="dk1"/>
              </a:solidFill>
            </a:endParaRPr>
          </a:p>
          <a:p>
            <a:pPr indent="0" lvl="0" marL="0" rtl="0" algn="l">
              <a:spcBef>
                <a:spcPts val="0"/>
              </a:spcBef>
              <a:spcAft>
                <a:spcPts val="0"/>
              </a:spcAft>
              <a:buNone/>
            </a:pPr>
            <a:r>
              <a:rPr lang="en-GB" sz="1700">
                <a:solidFill>
                  <a:schemeClr val="dk1"/>
                </a:solidFill>
              </a:rPr>
              <a:t>What jobs are linked to Sofia wind farm?</a:t>
            </a:r>
            <a:endParaRPr sz="1700">
              <a:solidFill>
                <a:schemeClr val="dk1"/>
              </a:solidFill>
            </a:endParaRPr>
          </a:p>
          <a:p>
            <a:pPr indent="0" lvl="0" marL="0" rtl="0" algn="l">
              <a:spcBef>
                <a:spcPts val="0"/>
              </a:spcBef>
              <a:spcAft>
                <a:spcPts val="0"/>
              </a:spcAft>
              <a:buNone/>
            </a:pPr>
            <a:r>
              <a:t/>
            </a:r>
            <a:endParaRPr sz="1700">
              <a:solidFill>
                <a:schemeClr val="dk1"/>
              </a:solidFill>
            </a:endParaRPr>
          </a:p>
          <a:p>
            <a:pPr indent="0" lvl="0" marL="0" rtl="0" algn="l">
              <a:spcBef>
                <a:spcPts val="0"/>
              </a:spcBef>
              <a:spcAft>
                <a:spcPts val="0"/>
              </a:spcAft>
              <a:buNone/>
            </a:pPr>
            <a:r>
              <a:t/>
            </a:r>
            <a:endParaRPr sz="1700">
              <a:latin typeface="Gill Sans"/>
              <a:ea typeface="Gill Sans"/>
              <a:cs typeface="Gill Sans"/>
              <a:sym typeface="Gill Sans"/>
            </a:endParaRPr>
          </a:p>
          <a:p>
            <a:pPr indent="0" lvl="0" marL="0" rtl="0" algn="l">
              <a:spcBef>
                <a:spcPts val="0"/>
              </a:spcBef>
              <a:spcAft>
                <a:spcPts val="0"/>
              </a:spcAft>
              <a:buNone/>
            </a:pPr>
            <a:r>
              <a:t/>
            </a:r>
            <a:endParaRPr sz="1700">
              <a:latin typeface="Gill Sans"/>
              <a:ea typeface="Gill Sans"/>
              <a:cs typeface="Gill Sans"/>
              <a:sym typeface="Gill Sans"/>
            </a:endParaRPr>
          </a:p>
        </p:txBody>
      </p:sp>
      <p:sp>
        <p:nvSpPr>
          <p:cNvPr id="295" name="Google Shape;295;p46"/>
          <p:cNvSpPr txBox="1"/>
          <p:nvPr/>
        </p:nvSpPr>
        <p:spPr>
          <a:xfrm>
            <a:off x="171150" y="746650"/>
            <a:ext cx="8801700" cy="446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n-GB" sz="1700" u="sng">
                <a:solidFill>
                  <a:srgbClr val="0F0F0F"/>
                </a:solidFill>
              </a:rPr>
              <a:t>Living and working at sea: what’s it like to work on a Service Operations Vessel?</a:t>
            </a:r>
            <a:endParaRPr b="1" sz="1700" u="sng">
              <a:solidFill>
                <a:srgbClr val="0F0F0F"/>
              </a:solidFill>
            </a:endParaRPr>
          </a:p>
        </p:txBody>
      </p:sp>
      <p:pic>
        <p:nvPicPr>
          <p:cNvPr descr="We speak to wind turbine technician Georgia Grace to find out what life is like maintaining an offshore wind farm. Working two weeks on and two weeks off, she helps to keep Race Bank offshore wind farm generating clean electricity for half a million homes.  She tells us what it’s like to live and work out at sea, and about some of the luxuries on board!" id="296" name="Google Shape;296;p46" title="Living and working at sea: what’s it like to work on a Service Operations Vessel?">
            <a:hlinkClick r:id="rId3"/>
          </p:cNvPr>
          <p:cNvPicPr preferRelativeResize="0"/>
          <p:nvPr/>
        </p:nvPicPr>
        <p:blipFill>
          <a:blip r:embed="rId4">
            <a:alphaModFix/>
          </a:blip>
          <a:stretch>
            <a:fillRect/>
          </a:stretch>
        </p:blipFill>
        <p:spPr>
          <a:xfrm>
            <a:off x="206250" y="1306150"/>
            <a:ext cx="3923400" cy="2206900"/>
          </a:xfrm>
          <a:prstGeom prst="rect">
            <a:avLst/>
          </a:prstGeom>
          <a:noFill/>
          <a:ln>
            <a:noFill/>
          </a:ln>
        </p:spPr>
      </p:pic>
      <p:sp>
        <p:nvSpPr>
          <p:cNvPr id="297" name="Google Shape;297;p46"/>
          <p:cNvSpPr/>
          <p:nvPr/>
        </p:nvSpPr>
        <p:spPr>
          <a:xfrm>
            <a:off x="4194200" y="1890750"/>
            <a:ext cx="4879800" cy="3132000"/>
          </a:xfrm>
          <a:prstGeom prst="roundRect">
            <a:avLst>
              <a:gd fmla="val 16667" name="adj"/>
            </a:avLst>
          </a:prstGeom>
          <a:solidFill>
            <a:srgbClr val="F9CB9C"/>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t>Dear Diary…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We arrived on deck this morning…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My living quarters are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My main responsibilities are….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 work… weeks on ship and have…off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 thing I love most about my job are…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 most difficult part of my job is…</a:t>
            </a:r>
            <a:endParaRPr/>
          </a:p>
        </p:txBody>
      </p:sp>
      <p:sp>
        <p:nvSpPr>
          <p:cNvPr id="298" name="Google Shape;298;p46"/>
          <p:cNvSpPr/>
          <p:nvPr/>
        </p:nvSpPr>
        <p:spPr>
          <a:xfrm>
            <a:off x="4280450" y="1147500"/>
            <a:ext cx="4707300" cy="673200"/>
          </a:xfrm>
          <a:prstGeom prst="roundRect">
            <a:avLst>
              <a:gd fmla="val 16667" name="adj"/>
            </a:avLst>
          </a:prstGeom>
          <a:solidFill>
            <a:srgbClr val="D9EAD3"/>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Task: </a:t>
            </a:r>
            <a:r>
              <a:rPr lang="en-GB">
                <a:solidFill>
                  <a:schemeClr val="dk1"/>
                </a:solidFill>
              </a:rPr>
              <a:t>Create a diary entry..life on a service operations vessel.</a:t>
            </a:r>
            <a:endParaRPr/>
          </a:p>
        </p:txBody>
      </p:sp>
      <p:pic>
        <p:nvPicPr>
          <p:cNvPr id="299" name="Google Shape;299;p46"/>
          <p:cNvPicPr preferRelativeResize="0"/>
          <p:nvPr/>
        </p:nvPicPr>
        <p:blipFill>
          <a:blip r:embed="rId5">
            <a:alphaModFix/>
          </a:blip>
          <a:stretch>
            <a:fillRect/>
          </a:stretch>
        </p:blipFill>
        <p:spPr>
          <a:xfrm>
            <a:off x="7104300" y="1890750"/>
            <a:ext cx="1905000" cy="1905000"/>
          </a:xfrm>
          <a:prstGeom prst="rect">
            <a:avLst/>
          </a:prstGeom>
          <a:noFill/>
          <a:ln>
            <a:noFill/>
          </a:ln>
        </p:spPr>
      </p:pic>
      <p:pic>
        <p:nvPicPr>
          <p:cNvPr id="300" name="Google Shape;300;p46"/>
          <p:cNvPicPr preferRelativeResize="0"/>
          <p:nvPr/>
        </p:nvPicPr>
        <p:blipFill>
          <a:blip r:embed="rId6">
            <a:alphaModFix/>
          </a:blip>
          <a:stretch>
            <a:fillRect/>
          </a:stretch>
        </p:blipFill>
        <p:spPr>
          <a:xfrm>
            <a:off x="1143600" y="3571675"/>
            <a:ext cx="1386450" cy="1386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1000"/>
                                        <p:tgtEl>
                                          <p:spTgt spid="2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